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87" r:id="rId9"/>
    <p:sldId id="291" r:id="rId10"/>
    <p:sldId id="289" r:id="rId11"/>
    <p:sldId id="290" r:id="rId12"/>
    <p:sldId id="278" r:id="rId13"/>
    <p:sldId id="280" r:id="rId14"/>
    <p:sldId id="285" r:id="rId15"/>
    <p:sldId id="288" r:id="rId16"/>
    <p:sldId id="286" r:id="rId17"/>
    <p:sldId id="276" r:id="rId18"/>
    <p:sldId id="265" r:id="rId19"/>
    <p:sldId id="282" r:id="rId20"/>
    <p:sldId id="283" r:id="rId21"/>
    <p:sldId id="270" r:id="rId22"/>
    <p:sldId id="271" r:id="rId23"/>
    <p:sldId id="292" r:id="rId24"/>
  </p:sldIdLst>
  <p:sldSz cx="18288000" cy="10287000"/>
  <p:notesSz cx="6858000" cy="9144000"/>
  <p:embeddedFontLst>
    <p:embeddedFont>
      <p:font typeface="Bree Serif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xo" panose="020B0604020202020204" charset="0"/>
      <p:regular r:id="rId30"/>
    </p:embeddedFont>
    <p:embeddedFont>
      <p:font typeface="Exo Bold" panose="020B0604020202020204" charset="0"/>
      <p:regular r:id="rId31"/>
    </p:embeddedFont>
    <p:embeddedFont>
      <p:font typeface="Open Sans Bold" panose="020B0604020202020204" charset="0"/>
      <p:regular r:id="rId32"/>
    </p:embeddedFont>
    <p:embeddedFont>
      <p:font typeface="Open Sans Light" panose="020B0604020202020204" charset="0"/>
      <p:regular r:id="rId33"/>
    </p:embeddedFont>
    <p:embeddedFont>
      <p:font typeface="Open Sans Light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68A6"/>
    <a:srgbClr val="FD719B"/>
    <a:srgbClr val="FFC301"/>
    <a:srgbClr val="E2AC00"/>
    <a:srgbClr val="434343"/>
    <a:srgbClr val="73C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20A4F2-F2BE-447F-B247-0199A424E8C0}" v="1535" dt="2021-06-06T17:21:26.693"/>
    <p1510:client id="{90A63C55-45FD-4472-AAB0-3D407B6631E0}" v="806" dt="2021-06-06T01:51:03.953"/>
    <p1510:client id="{B6977287-214B-0657-DC5A-32B9E6945998}" v="541" dt="2021-06-06T17:16:20.885"/>
    <p1510:client id="{DEDCEB73-B534-8D5E-2B1B-E1EBD9343E7E}" v="259" dt="2021-06-06T15:32:51.340"/>
    <p1510:client id="{E459FEC0-BB4A-4BD5-A524-978AFC949E98}" v="23" dt="2021-06-06T03:27:30.0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ira, Vinicius S." userId="S::vinicius.s.oliveira@accenture.com::e12c0fe8-ae92-4267-bb58-125a839fb207" providerId="AD" clId="Web-{DEDCEB73-B534-8D5E-2B1B-E1EBD9343E7E}"/>
    <pc:docChg chg="delSld modSld sldOrd">
      <pc:chgData name="Oliveira, Vinicius S." userId="S::vinicius.s.oliveira@accenture.com::e12c0fe8-ae92-4267-bb58-125a839fb207" providerId="AD" clId="Web-{DEDCEB73-B534-8D5E-2B1B-E1EBD9343E7E}" dt="2021-06-06T15:32:51.340" v="163"/>
      <pc:docMkLst>
        <pc:docMk/>
      </pc:docMkLst>
      <pc:sldChg chg="addSp delSp modSp">
        <pc:chgData name="Oliveira, Vinicius S." userId="S::vinicius.s.oliveira@accenture.com::e12c0fe8-ae92-4267-bb58-125a839fb207" providerId="AD" clId="Web-{DEDCEB73-B534-8D5E-2B1B-E1EBD9343E7E}" dt="2021-06-06T15:23:27.109" v="144" actId="20577"/>
        <pc:sldMkLst>
          <pc:docMk/>
          <pc:sldMk cId="0" sldId="256"/>
        </pc:sldMkLst>
        <pc:spChg chg="add del">
          <ac:chgData name="Oliveira, Vinicius S." userId="S::vinicius.s.oliveira@accenture.com::e12c0fe8-ae92-4267-bb58-125a839fb207" providerId="AD" clId="Web-{DEDCEB73-B534-8D5E-2B1B-E1EBD9343E7E}" dt="2021-06-06T15:23:25.234" v="143"/>
          <ac:spMkLst>
            <pc:docMk/>
            <pc:sldMk cId="0" sldId="256"/>
            <ac:spMk id="2" creationId="{AA470B55-66B4-4B37-8BA7-50B27480B7FC}"/>
          </ac:spMkLst>
        </pc:spChg>
        <pc:spChg chg="del mod">
          <ac:chgData name="Oliveira, Vinicius S." userId="S::vinicius.s.oliveira@accenture.com::e12c0fe8-ae92-4267-bb58-125a839fb207" providerId="AD" clId="Web-{DEDCEB73-B534-8D5E-2B1B-E1EBD9343E7E}" dt="2021-06-06T15:20:10.636" v="96"/>
          <ac:spMkLst>
            <pc:docMk/>
            <pc:sldMk cId="0" sldId="256"/>
            <ac:spMk id="20" creationId="{00000000-0000-0000-0000-000000000000}"/>
          </ac:spMkLst>
        </pc:spChg>
        <pc:spChg chg="add mod">
          <ac:chgData name="Oliveira, Vinicius S." userId="S::vinicius.s.oliveira@accenture.com::e12c0fe8-ae92-4267-bb58-125a839fb207" providerId="AD" clId="Web-{DEDCEB73-B534-8D5E-2B1B-E1EBD9343E7E}" dt="2021-06-06T15:23:27.109" v="144" actId="20577"/>
          <ac:spMkLst>
            <pc:docMk/>
            <pc:sldMk cId="0" sldId="256"/>
            <ac:spMk id="21" creationId="{730BBCC2-EB19-4ECA-91F3-9DDE4EA5B1E1}"/>
          </ac:spMkLst>
        </pc:spChg>
      </pc:sldChg>
      <pc:sldChg chg="modSp">
        <pc:chgData name="Oliveira, Vinicius S." userId="S::vinicius.s.oliveira@accenture.com::e12c0fe8-ae92-4267-bb58-125a839fb207" providerId="AD" clId="Web-{DEDCEB73-B534-8D5E-2B1B-E1EBD9343E7E}" dt="2021-06-06T15:24:11.657" v="148" actId="20577"/>
        <pc:sldMkLst>
          <pc:docMk/>
          <pc:sldMk cId="0" sldId="259"/>
        </pc:sldMkLst>
        <pc:spChg chg="mod">
          <ac:chgData name="Oliveira, Vinicius S." userId="S::vinicius.s.oliveira@accenture.com::e12c0fe8-ae92-4267-bb58-125a839fb207" providerId="AD" clId="Web-{DEDCEB73-B534-8D5E-2B1B-E1EBD9343E7E}" dt="2021-06-06T15:24:11.657" v="14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24:01.532" v="145" actId="20577"/>
          <ac:spMkLst>
            <pc:docMk/>
            <pc:sldMk cId="0" sldId="259"/>
            <ac:spMk id="10" creationId="{00000000-0000-0000-0000-000000000000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24:06.188" v="147" actId="20577"/>
          <ac:spMkLst>
            <pc:docMk/>
            <pc:sldMk cId="0" sldId="259"/>
            <ac:spMk id="11" creationId="{00000000-0000-0000-0000-000000000000}"/>
          </ac:spMkLst>
        </pc:spChg>
      </pc:sldChg>
      <pc:sldChg chg="addSp delSp modSp ord">
        <pc:chgData name="Oliveira, Vinicius S." userId="S::vinicius.s.oliveira@accenture.com::e12c0fe8-ae92-4267-bb58-125a839fb207" providerId="AD" clId="Web-{DEDCEB73-B534-8D5E-2B1B-E1EBD9343E7E}" dt="2021-06-06T15:32:51.340" v="163"/>
        <pc:sldMkLst>
          <pc:docMk/>
          <pc:sldMk cId="0" sldId="265"/>
        </pc:sldMkLst>
        <pc:spChg chg="del">
          <ac:chgData name="Oliveira, Vinicius S." userId="S::vinicius.s.oliveira@accenture.com::e12c0fe8-ae92-4267-bb58-125a839fb207" providerId="AD" clId="Web-{DEDCEB73-B534-8D5E-2B1B-E1EBD9343E7E}" dt="2021-06-06T15:26:56.442" v="153"/>
          <ac:spMkLst>
            <pc:docMk/>
            <pc:sldMk cId="0" sldId="265"/>
            <ac:spMk id="3" creationId="{0D169A3E-5C17-4D30-8201-38230081C861}"/>
          </ac:spMkLst>
        </pc:spChg>
        <pc:spChg chg="del">
          <ac:chgData name="Oliveira, Vinicius S." userId="S::vinicius.s.oliveira@accenture.com::e12c0fe8-ae92-4267-bb58-125a839fb207" providerId="AD" clId="Web-{DEDCEB73-B534-8D5E-2B1B-E1EBD9343E7E}" dt="2021-06-06T15:26:08.675" v="149"/>
          <ac:spMkLst>
            <pc:docMk/>
            <pc:sldMk cId="0" sldId="265"/>
            <ac:spMk id="6" creationId="{EF0812A7-61CC-4756-9027-AA055AF6D02E}"/>
          </ac:spMkLst>
        </pc:spChg>
        <pc:spChg chg="del mod">
          <ac:chgData name="Oliveira, Vinicius S." userId="S::vinicius.s.oliveira@accenture.com::e12c0fe8-ae92-4267-bb58-125a839fb207" providerId="AD" clId="Web-{DEDCEB73-B534-8D5E-2B1B-E1EBD9343E7E}" dt="2021-06-06T15:26:15.019" v="151"/>
          <ac:spMkLst>
            <pc:docMk/>
            <pc:sldMk cId="0" sldId="265"/>
            <ac:spMk id="8" creationId="{8D917CA1-A34A-4885-ACCF-ACA46A46E0B6}"/>
          </ac:spMkLst>
        </pc:spChg>
        <pc:picChg chg="add mod">
          <ac:chgData name="Oliveira, Vinicius S." userId="S::vinicius.s.oliveira@accenture.com::e12c0fe8-ae92-4267-bb58-125a839fb207" providerId="AD" clId="Web-{DEDCEB73-B534-8D5E-2B1B-E1EBD9343E7E}" dt="2021-06-06T15:32:46.058" v="162" actId="1076"/>
          <ac:picMkLst>
            <pc:docMk/>
            <pc:sldMk cId="0" sldId="265"/>
            <ac:picMk id="2" creationId="{FE568071-68D3-4B74-B035-222B052358AA}"/>
          </ac:picMkLst>
        </pc:picChg>
        <pc:picChg chg="del">
          <ac:chgData name="Oliveira, Vinicius S." userId="S::vinicius.s.oliveira@accenture.com::e12c0fe8-ae92-4267-bb58-125a839fb207" providerId="AD" clId="Web-{DEDCEB73-B534-8D5E-2B1B-E1EBD9343E7E}" dt="2021-06-06T15:26:17.972" v="152"/>
          <ac:picMkLst>
            <pc:docMk/>
            <pc:sldMk cId="0" sldId="265"/>
            <ac:picMk id="4" creationId="{00000000-0000-0000-0000-000000000000}"/>
          </ac:picMkLst>
        </pc:picChg>
      </pc:sldChg>
      <pc:sldChg chg="del">
        <pc:chgData name="Oliveira, Vinicius S." userId="S::vinicius.s.oliveira@accenture.com::e12c0fe8-ae92-4267-bb58-125a839fb207" providerId="AD" clId="Web-{DEDCEB73-B534-8D5E-2B1B-E1EBD9343E7E}" dt="2021-06-06T15:12:37.485" v="0"/>
        <pc:sldMkLst>
          <pc:docMk/>
          <pc:sldMk cId="0" sldId="267"/>
        </pc:sldMkLst>
      </pc:sldChg>
      <pc:sldChg chg="delSp modSp ord">
        <pc:chgData name="Oliveira, Vinicius S." userId="S::vinicius.s.oliveira@accenture.com::e12c0fe8-ae92-4267-bb58-125a839fb207" providerId="AD" clId="Web-{DEDCEB73-B534-8D5E-2B1B-E1EBD9343E7E}" dt="2021-06-06T15:27:16.895" v="155"/>
        <pc:sldMkLst>
          <pc:docMk/>
          <pc:sldMk cId="3277086845" sldId="279"/>
        </pc:sldMkLst>
        <pc:spChg chg="mod">
          <ac:chgData name="Oliveira, Vinicius S." userId="S::vinicius.s.oliveira@accenture.com::e12c0fe8-ae92-4267-bb58-125a839fb207" providerId="AD" clId="Web-{DEDCEB73-B534-8D5E-2B1B-E1EBD9343E7E}" dt="2021-06-06T15:14:31.582" v="3" actId="1076"/>
          <ac:spMkLst>
            <pc:docMk/>
            <pc:sldMk cId="3277086845" sldId="279"/>
            <ac:spMk id="10" creationId="{0C70D1FE-62C2-468F-8FA4-93E79FF71F40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4:46.348" v="6" actId="1076"/>
          <ac:spMkLst>
            <pc:docMk/>
            <pc:sldMk cId="3277086845" sldId="279"/>
            <ac:spMk id="11" creationId="{A28BF925-0D1B-4212-B95D-45A6819FBAFE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4:49.723" v="7" actId="1076"/>
          <ac:spMkLst>
            <pc:docMk/>
            <pc:sldMk cId="3277086845" sldId="279"/>
            <ac:spMk id="12" creationId="{C40259A8-3489-4708-A6D5-8119D908BA16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4:52.332" v="8" actId="1076"/>
          <ac:spMkLst>
            <pc:docMk/>
            <pc:sldMk cId="3277086845" sldId="279"/>
            <ac:spMk id="13" creationId="{16FA859C-3EA6-4347-AD08-B4B7B5B12BF2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4:54.863" v="9" actId="1076"/>
          <ac:spMkLst>
            <pc:docMk/>
            <pc:sldMk cId="3277086845" sldId="279"/>
            <ac:spMk id="17" creationId="{B07B371F-0120-44C3-B687-E10053D6F185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4:57.410" v="10" actId="1076"/>
          <ac:spMkLst>
            <pc:docMk/>
            <pc:sldMk cId="3277086845" sldId="279"/>
            <ac:spMk id="19" creationId="{AC29B04B-331C-4390-8ADA-0C88D5312519}"/>
          </ac:spMkLst>
        </pc:spChg>
        <pc:spChg chg="del mod">
          <ac:chgData name="Oliveira, Vinicius S." userId="S::vinicius.s.oliveira@accenture.com::e12c0fe8-ae92-4267-bb58-125a839fb207" providerId="AD" clId="Web-{DEDCEB73-B534-8D5E-2B1B-E1EBD9343E7E}" dt="2021-06-06T15:14:27.597" v="2"/>
          <ac:spMkLst>
            <pc:docMk/>
            <pc:sldMk cId="3277086845" sldId="279"/>
            <ac:spMk id="21" creationId="{EE83822C-5634-483D-9B55-201225BA8D26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5:00.692" v="11" actId="1076"/>
          <ac:spMkLst>
            <pc:docMk/>
            <pc:sldMk cId="3277086845" sldId="279"/>
            <ac:spMk id="22" creationId="{5E2D19E6-0306-47EB-BBB9-2FC4C7DAA3F3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5:04.364" v="12" actId="1076"/>
          <ac:spMkLst>
            <pc:docMk/>
            <pc:sldMk cId="3277086845" sldId="279"/>
            <ac:spMk id="24" creationId="{F810A0CB-C1E0-499A-961A-A36034D3FFF3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5:47.333" v="13" actId="1076"/>
          <ac:spMkLst>
            <pc:docMk/>
            <pc:sldMk cId="3277086845" sldId="279"/>
            <ac:spMk id="25" creationId="{8685822B-EF0B-4728-8239-A280970BE791}"/>
          </ac:spMkLst>
        </pc:spChg>
      </pc:sldChg>
      <pc:sldChg chg="del">
        <pc:chgData name="Oliveira, Vinicius S." userId="S::vinicius.s.oliveira@accenture.com::e12c0fe8-ae92-4267-bb58-125a839fb207" providerId="AD" clId="Web-{DEDCEB73-B534-8D5E-2B1B-E1EBD9343E7E}" dt="2021-06-06T15:27:11.567" v="154"/>
        <pc:sldMkLst>
          <pc:docMk/>
          <pc:sldMk cId="571953833" sldId="281"/>
        </pc:sldMkLst>
      </pc:sldChg>
      <pc:sldChg chg="addSp delSp modSp">
        <pc:chgData name="Oliveira, Vinicius S." userId="S::vinicius.s.oliveira@accenture.com::e12c0fe8-ae92-4267-bb58-125a839fb207" providerId="AD" clId="Web-{DEDCEB73-B534-8D5E-2B1B-E1EBD9343E7E}" dt="2021-06-06T15:18:51.587" v="44" actId="20577"/>
        <pc:sldMkLst>
          <pc:docMk/>
          <pc:sldMk cId="4121069819" sldId="286"/>
        </pc:sldMkLst>
        <pc:spChg chg="mod">
          <ac:chgData name="Oliveira, Vinicius S." userId="S::vinicius.s.oliveira@accenture.com::e12c0fe8-ae92-4267-bb58-125a839fb207" providerId="AD" clId="Web-{DEDCEB73-B534-8D5E-2B1B-E1EBD9343E7E}" dt="2021-06-06T15:17:53.570" v="37" actId="1076"/>
          <ac:spMkLst>
            <pc:docMk/>
            <pc:sldMk cId="4121069819" sldId="286"/>
            <ac:spMk id="6" creationId="{00000000-0000-0000-0000-000000000000}"/>
          </ac:spMkLst>
        </pc:spChg>
        <pc:spChg chg="mod">
          <ac:chgData name="Oliveira, Vinicius S." userId="S::vinicius.s.oliveira@accenture.com::e12c0fe8-ae92-4267-bb58-125a839fb207" providerId="AD" clId="Web-{DEDCEB73-B534-8D5E-2B1B-E1EBD9343E7E}" dt="2021-06-06T15:18:51.587" v="44" actId="20577"/>
          <ac:spMkLst>
            <pc:docMk/>
            <pc:sldMk cId="4121069819" sldId="286"/>
            <ac:spMk id="12" creationId="{06F19953-67B4-4062-B5D6-8FB24A5DAB8B}"/>
          </ac:spMkLst>
        </pc:spChg>
        <pc:grpChg chg="mod">
          <ac:chgData name="Oliveira, Vinicius S." userId="S::vinicius.s.oliveira@accenture.com::e12c0fe8-ae92-4267-bb58-125a839fb207" providerId="AD" clId="Web-{DEDCEB73-B534-8D5E-2B1B-E1EBD9343E7E}" dt="2021-06-06T15:16:47.538" v="20" actId="14100"/>
          <ac:grpSpMkLst>
            <pc:docMk/>
            <pc:sldMk cId="4121069819" sldId="286"/>
            <ac:grpSpMk id="4" creationId="{00000000-0000-0000-0000-000000000000}"/>
          </ac:grpSpMkLst>
        </pc:grpChg>
        <pc:grpChg chg="mod">
          <ac:chgData name="Oliveira, Vinicius S." userId="S::vinicius.s.oliveira@accenture.com::e12c0fe8-ae92-4267-bb58-125a839fb207" providerId="AD" clId="Web-{DEDCEB73-B534-8D5E-2B1B-E1EBD9343E7E}" dt="2021-06-06T15:16:42.553" v="19" actId="14100"/>
          <ac:grpSpMkLst>
            <pc:docMk/>
            <pc:sldMk cId="4121069819" sldId="286"/>
            <ac:grpSpMk id="7" creationId="{00000000-0000-0000-0000-000000000000}"/>
          </ac:grpSpMkLst>
        </pc:grpChg>
        <pc:grpChg chg="add del mod ord">
          <ac:chgData name="Oliveira, Vinicius S." userId="S::vinicius.s.oliveira@accenture.com::e12c0fe8-ae92-4267-bb58-125a839fb207" providerId="AD" clId="Web-{DEDCEB73-B534-8D5E-2B1B-E1EBD9343E7E}" dt="2021-06-06T15:18:20.290" v="40" actId="14100"/>
          <ac:grpSpMkLst>
            <pc:docMk/>
            <pc:sldMk cId="4121069819" sldId="286"/>
            <ac:grpSpMk id="9" creationId="{1D913A27-6AF3-480D-890F-071BE6F8DA4D}"/>
          </ac:grpSpMkLst>
        </pc:grpChg>
        <pc:picChg chg="mod">
          <ac:chgData name="Oliveira, Vinicius S." userId="S::vinicius.s.oliveira@accenture.com::e12c0fe8-ae92-4267-bb58-125a839fb207" providerId="AD" clId="Web-{DEDCEB73-B534-8D5E-2B1B-E1EBD9343E7E}" dt="2021-06-06T15:18:06.289" v="39" actId="1076"/>
          <ac:picMkLst>
            <pc:docMk/>
            <pc:sldMk cId="4121069819" sldId="286"/>
            <ac:picMk id="3" creationId="{D8654360-A7D9-429F-9B26-32143CC05CC1}"/>
          </ac:picMkLst>
        </pc:picChg>
      </pc:sldChg>
    </pc:docChg>
  </pc:docChgLst>
  <pc:docChgLst>
    <pc:chgData name="Oliveira, Vinicius S." userId="S::vinicius.s.oliveira@accenture.com::e12c0fe8-ae92-4267-bb58-125a839fb207" providerId="AD" clId="Web-{B6977287-214B-0657-DC5A-32B9E6945998}"/>
    <pc:docChg chg="modSld">
      <pc:chgData name="Oliveira, Vinicius S." userId="S::vinicius.s.oliveira@accenture.com::e12c0fe8-ae92-4267-bb58-125a839fb207" providerId="AD" clId="Web-{B6977287-214B-0657-DC5A-32B9E6945998}" dt="2021-06-06T17:16:20.885" v="499" actId="1076"/>
      <pc:docMkLst>
        <pc:docMk/>
      </pc:docMkLst>
      <pc:sldChg chg="mod modShow">
        <pc:chgData name="Oliveira, Vinicius S." userId="S::vinicius.s.oliveira@accenture.com::e12c0fe8-ae92-4267-bb58-125a839fb207" providerId="AD" clId="Web-{B6977287-214B-0657-DC5A-32B9E6945998}" dt="2021-06-06T15:56:38.405" v="15"/>
        <pc:sldMkLst>
          <pc:docMk/>
          <pc:sldMk cId="0" sldId="265"/>
        </pc:sldMkLst>
      </pc:sldChg>
      <pc:sldChg chg="addSp delSp modSp mod modShow">
        <pc:chgData name="Oliveira, Vinicius S." userId="S::vinicius.s.oliveira@accenture.com::e12c0fe8-ae92-4267-bb58-125a839fb207" providerId="AD" clId="Web-{B6977287-214B-0657-DC5A-32B9E6945998}" dt="2021-06-06T17:16:20.885" v="499" actId="1076"/>
        <pc:sldMkLst>
          <pc:docMk/>
          <pc:sldMk cId="1558027108" sldId="282"/>
        </pc:sldMkLst>
        <pc:spChg chg="topLvl">
          <ac:chgData name="Oliveira, Vinicius S." userId="S::vinicius.s.oliveira@accenture.com::e12c0fe8-ae92-4267-bb58-125a839fb207" providerId="AD" clId="Web-{B6977287-214B-0657-DC5A-32B9E6945998}" dt="2021-06-06T16:39:01.392" v="85"/>
          <ac:spMkLst>
            <pc:docMk/>
            <pc:sldMk cId="1558027108" sldId="282"/>
            <ac:spMk id="3" creationId="{00000000-0000-0000-0000-000000000000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14.268" v="450" actId="1076"/>
          <ac:spMkLst>
            <pc:docMk/>
            <pc:sldMk cId="1558027108" sldId="282"/>
            <ac:spMk id="6" creationId="{3E77855F-8A40-49F4-9370-D2F56520FE5E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18.049" v="451" actId="1076"/>
          <ac:spMkLst>
            <pc:docMk/>
            <pc:sldMk cId="1558027108" sldId="282"/>
            <ac:spMk id="7" creationId="{162970FE-A432-4FB3-BC0A-1864FD2BA4C3}"/>
          </ac:spMkLst>
        </pc:spChg>
        <pc:spChg chg="del mod ord topLvl">
          <ac:chgData name="Oliveira, Vinicius S." userId="S::vinicius.s.oliveira@accenture.com::e12c0fe8-ae92-4267-bb58-125a839fb207" providerId="AD" clId="Web-{B6977287-214B-0657-DC5A-32B9E6945998}" dt="2021-06-06T17:09:10.515" v="402"/>
          <ac:spMkLst>
            <pc:docMk/>
            <pc:sldMk cId="1558027108" sldId="282"/>
            <ac:spMk id="18" creationId="{00000000-0000-0000-0000-000000000000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48:57.892" v="169"/>
          <ac:spMkLst>
            <pc:docMk/>
            <pc:sldMk cId="1558027108" sldId="282"/>
            <ac:spMk id="20" creationId="{6CDE87CF-932C-459E-A81A-632108082C9A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49:04.173" v="172"/>
          <ac:spMkLst>
            <pc:docMk/>
            <pc:sldMk cId="1558027108" sldId="282"/>
            <ac:spMk id="21" creationId="{94D97ACC-1E47-4AE5-9660-F7434C6622E6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49:47.424" v="175"/>
          <ac:spMkLst>
            <pc:docMk/>
            <pc:sldMk cId="1558027108" sldId="282"/>
            <ac:spMk id="22" creationId="{172CB190-C405-4A47-A9E6-9DD1F8738A54}"/>
          </ac:spMkLst>
        </pc:spChg>
        <pc:spChg chg="mod">
          <ac:chgData name="Oliveira, Vinicius S." userId="S::vinicius.s.oliveira@accenture.com::e12c0fe8-ae92-4267-bb58-125a839fb207" providerId="AD" clId="Web-{B6977287-214B-0657-DC5A-32B9E6945998}" dt="2021-06-06T16:40:57.005" v="94" actId="1076"/>
          <ac:spMkLst>
            <pc:docMk/>
            <pc:sldMk cId="1558027108" sldId="282"/>
            <ac:spMk id="26" creationId="{AB1A19C9-8DCF-4AB3-ABE7-2B0E2729A95A}"/>
          </ac:spMkLst>
        </pc:spChg>
        <pc:spChg chg="mod">
          <ac:chgData name="Oliveira, Vinicius S." userId="S::vinicius.s.oliveira@accenture.com::e12c0fe8-ae92-4267-bb58-125a839fb207" providerId="AD" clId="Web-{B6977287-214B-0657-DC5A-32B9E6945998}" dt="2021-06-06T17:16:20.885" v="498" actId="1076"/>
          <ac:spMkLst>
            <pc:docMk/>
            <pc:sldMk cId="1558027108" sldId="282"/>
            <ac:spMk id="29" creationId="{798CEBFC-3B96-4638-B574-432536FCD350}"/>
          </ac:spMkLst>
        </pc:spChg>
        <pc:spChg chg="del mod topLvl">
          <ac:chgData name="Oliveira, Vinicius S." userId="S::vinicius.s.oliveira@accenture.com::e12c0fe8-ae92-4267-bb58-125a839fb207" providerId="AD" clId="Web-{B6977287-214B-0657-DC5A-32B9E6945998}" dt="2021-06-06T17:09:04.671" v="398"/>
          <ac:spMkLst>
            <pc:docMk/>
            <pc:sldMk cId="1558027108" sldId="282"/>
            <ac:spMk id="30" creationId="{E4DE1827-0D27-49D2-A7E2-F9D343F3D9D8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57:02.857" v="257"/>
          <ac:spMkLst>
            <pc:docMk/>
            <pc:sldMk cId="1558027108" sldId="282"/>
            <ac:spMk id="31" creationId="{3A6A7447-192F-4C10-82F3-8CE8D246C87E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09:04.671" v="396"/>
          <ac:spMkLst>
            <pc:docMk/>
            <pc:sldMk cId="1558027108" sldId="282"/>
            <ac:spMk id="36" creationId="{9A59CFB9-AD58-4B80-9E15-87B0912BEEA3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09:04.671" v="395"/>
          <ac:spMkLst>
            <pc:docMk/>
            <pc:sldMk cId="1558027108" sldId="282"/>
            <ac:spMk id="37" creationId="{15436B53-2DA7-4537-8989-5E558D59864C}"/>
          </ac:spMkLst>
        </pc:spChg>
        <pc:spChg chg="del topLvl">
          <ac:chgData name="Oliveira, Vinicius S." userId="S::vinicius.s.oliveira@accenture.com::e12c0fe8-ae92-4267-bb58-125a839fb207" providerId="AD" clId="Web-{B6977287-214B-0657-DC5A-32B9E6945998}" dt="2021-06-06T17:16:00.213" v="493"/>
          <ac:spMkLst>
            <pc:docMk/>
            <pc:sldMk cId="1558027108" sldId="282"/>
            <ac:spMk id="44" creationId="{9E8B211E-14E0-4639-9421-86749894B0F3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6:54:27.931" v="198"/>
          <ac:spMkLst>
            <pc:docMk/>
            <pc:sldMk cId="1558027108" sldId="282"/>
            <ac:spMk id="49" creationId="{737E0CDF-9565-4EFF-8591-4E3D99BED3F5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6:54:27.931" v="197"/>
          <ac:spMkLst>
            <pc:docMk/>
            <pc:sldMk cId="1558027108" sldId="282"/>
            <ac:spMk id="50" creationId="{1FFF7F77-2D8F-4A6A-B7F9-A2E2DCC4D79D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54:37.306" v="211"/>
          <ac:spMkLst>
            <pc:docMk/>
            <pc:sldMk cId="1558027108" sldId="282"/>
            <ac:spMk id="52" creationId="{AEF39010-BE9E-4E5A-A614-B0D2C9F0CDEB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54:37.306" v="210"/>
          <ac:spMkLst>
            <pc:docMk/>
            <pc:sldMk cId="1558027108" sldId="282"/>
            <ac:spMk id="53" creationId="{4C68C8DB-5818-4E52-9DAC-AA635918E21B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54:46.166" v="223"/>
          <ac:spMkLst>
            <pc:docMk/>
            <pc:sldMk cId="1558027108" sldId="282"/>
            <ac:spMk id="55" creationId="{2DB423B8-C2FC-4667-91C3-06BA0D5BCE44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6:54:46.166" v="222"/>
          <ac:spMkLst>
            <pc:docMk/>
            <pc:sldMk cId="1558027108" sldId="282"/>
            <ac:spMk id="56" creationId="{A8D676CA-6A11-4042-8A32-846D42096960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04:11.070" v="351" actId="1076"/>
          <ac:spMkLst>
            <pc:docMk/>
            <pc:sldMk cId="1558027108" sldId="282"/>
            <ac:spMk id="59" creationId="{1158A98E-0338-4D56-9D4E-E5907DDA9F2C}"/>
          </ac:spMkLst>
        </pc:spChg>
        <pc:spChg chg="mod">
          <ac:chgData name="Oliveira, Vinicius S." userId="S::vinicius.s.oliveira@accenture.com::e12c0fe8-ae92-4267-bb58-125a839fb207" providerId="AD" clId="Web-{B6977287-214B-0657-DC5A-32B9E6945998}" dt="2021-06-06T17:05:05.165" v="358" actId="1076"/>
          <ac:spMkLst>
            <pc:docMk/>
            <pc:sldMk cId="1558027108" sldId="282"/>
            <ac:spMk id="60" creationId="{9F76AD7D-E6DB-4CE7-930C-840FEF70672B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09:34.375" v="408" actId="14100"/>
          <ac:spMkLst>
            <pc:docMk/>
            <pc:sldMk cId="1558027108" sldId="282"/>
            <ac:spMk id="64" creationId="{0DF2803E-270E-4F91-B050-7646BE87AF6D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07:49.122" v="379" actId="14100"/>
          <ac:spMkLst>
            <pc:docMk/>
            <pc:sldMk cId="1558027108" sldId="282"/>
            <ac:spMk id="65" creationId="{30E3898D-0A5E-4D9C-81C1-71B56032794B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25.831" v="453" actId="1076"/>
          <ac:spMkLst>
            <pc:docMk/>
            <pc:sldMk cId="1558027108" sldId="282"/>
            <ac:spMk id="67" creationId="{4E37DF30-373E-4F96-B52B-16FA0E483BC7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30.331" v="454" actId="1076"/>
          <ac:spMkLst>
            <pc:docMk/>
            <pc:sldMk cId="1558027108" sldId="282"/>
            <ac:spMk id="68" creationId="{242F1149-E084-43F4-B8DE-6938660D9372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03:00.756" v="290"/>
          <ac:spMkLst>
            <pc:docMk/>
            <pc:sldMk cId="1558027108" sldId="282"/>
            <ac:spMk id="73" creationId="{C1B9ADB8-5DE5-4FC7-A864-56612E56C809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03:00.740" v="289"/>
          <ac:spMkLst>
            <pc:docMk/>
            <pc:sldMk cId="1558027108" sldId="282"/>
            <ac:spMk id="74" creationId="{4E7119AF-2BA4-4578-8C4C-1880BF93A688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3:33.740" v="485" actId="14100"/>
          <ac:spMkLst>
            <pc:docMk/>
            <pc:sldMk cId="1558027108" sldId="282"/>
            <ac:spMk id="80" creationId="{3FFB86F2-9543-4756-A0D5-5A9FAC3E70A0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01.174" v="447" actId="1076"/>
          <ac:spMkLst>
            <pc:docMk/>
            <pc:sldMk cId="1558027108" sldId="282"/>
            <ac:spMk id="81" creationId="{8F9D81DF-585A-484F-9035-BA9E591FAB73}"/>
          </ac:spMkLst>
        </pc:spChg>
        <pc:spChg chg="add del mod">
          <ac:chgData name="Oliveira, Vinicius S." userId="S::vinicius.s.oliveira@accenture.com::e12c0fe8-ae92-4267-bb58-125a839fb207" providerId="AD" clId="Web-{B6977287-214B-0657-DC5A-32B9E6945998}" dt="2021-06-06T17:15:02.555" v="487"/>
          <ac:spMkLst>
            <pc:docMk/>
            <pc:sldMk cId="1558027108" sldId="282"/>
            <ac:spMk id="87" creationId="{A7A2492B-B468-4140-AFA6-DAE0E72AA860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0:50.893" v="444" actId="20577"/>
          <ac:spMkLst>
            <pc:docMk/>
            <pc:sldMk cId="1558027108" sldId="282"/>
            <ac:spMk id="88" creationId="{415907ED-8AD5-44A5-AC90-8D999B7B6D2B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7:11:34.769" v="461"/>
          <ac:spMkLst>
            <pc:docMk/>
            <pc:sldMk cId="1558027108" sldId="282"/>
            <ac:spMk id="94" creationId="{BD73B26E-5DDF-4DB6-A12E-3CB183C07B28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7:11:34.769" v="460"/>
          <ac:spMkLst>
            <pc:docMk/>
            <pc:sldMk cId="1558027108" sldId="282"/>
            <ac:spMk id="95" creationId="{5BB527BE-0968-4703-9D06-84562E6009E5}"/>
          </ac:spMkLst>
        </pc:spChg>
        <pc:spChg chg="mod">
          <ac:chgData name="Oliveira, Vinicius S." userId="S::vinicius.s.oliveira@accenture.com::e12c0fe8-ae92-4267-bb58-125a839fb207" providerId="AD" clId="Web-{B6977287-214B-0657-DC5A-32B9E6945998}" dt="2021-06-06T17:15:42.837" v="488" actId="1076"/>
          <ac:spMkLst>
            <pc:docMk/>
            <pc:sldMk cId="1558027108" sldId="282"/>
            <ac:spMk id="99" creationId="{72D63662-AE89-4907-98B2-FF47863F2863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7:11:47.003" v="469"/>
          <ac:spMkLst>
            <pc:docMk/>
            <pc:sldMk cId="1558027108" sldId="282"/>
            <ac:spMk id="101" creationId="{D4BF138F-7A3A-424C-B61A-6240638DAE90}"/>
          </ac:spMkLst>
        </pc:spChg>
        <pc:spChg chg="add del">
          <ac:chgData name="Oliveira, Vinicius S." userId="S::vinicius.s.oliveira@accenture.com::e12c0fe8-ae92-4267-bb58-125a839fb207" providerId="AD" clId="Web-{B6977287-214B-0657-DC5A-32B9E6945998}" dt="2021-06-06T17:11:47.003" v="468"/>
          <ac:spMkLst>
            <pc:docMk/>
            <pc:sldMk cId="1558027108" sldId="282"/>
            <ac:spMk id="102" creationId="{449B72D7-DE43-4C62-BB92-01F829DB8348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1:58.535" v="474" actId="1076"/>
          <ac:spMkLst>
            <pc:docMk/>
            <pc:sldMk cId="1558027108" sldId="282"/>
            <ac:spMk id="104" creationId="{1287E570-DF70-45DA-B59A-E1DEC6B007D0}"/>
          </ac:spMkLst>
        </pc:spChg>
        <pc:spChg chg="add mod">
          <ac:chgData name="Oliveira, Vinicius S." userId="S::vinicius.s.oliveira@accenture.com::e12c0fe8-ae92-4267-bb58-125a839fb207" providerId="AD" clId="Web-{B6977287-214B-0657-DC5A-32B9E6945998}" dt="2021-06-06T17:12:22.348" v="481" actId="1076"/>
          <ac:spMkLst>
            <pc:docMk/>
            <pc:sldMk cId="1558027108" sldId="282"/>
            <ac:spMk id="105" creationId="{FD797793-BF64-493F-8417-F04B780BA973}"/>
          </ac:spMkLst>
        </pc:spChg>
        <pc:grpChg chg="del mod">
          <ac:chgData name="Oliveira, Vinicius S." userId="S::vinicius.s.oliveira@accenture.com::e12c0fe8-ae92-4267-bb58-125a839fb207" providerId="AD" clId="Web-{B6977287-214B-0657-DC5A-32B9E6945998}" dt="2021-06-06T16:39:01.392" v="85"/>
          <ac:grpSpMkLst>
            <pc:docMk/>
            <pc:sldMk cId="1558027108" sldId="282"/>
            <ac:grpSpMk id="2" creationId="{00000000-0000-0000-0000-000000000000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6:45:53.074" v="128"/>
          <ac:grpSpMkLst>
            <pc:docMk/>
            <pc:sldMk cId="1558027108" sldId="282"/>
            <ac:grpSpMk id="4" creationId="{00000000-0000-0000-0000-000000000000}"/>
          </ac:grpSpMkLst>
        </pc:grpChg>
        <pc:grpChg chg="add del mod topLvl">
          <ac:chgData name="Oliveira, Vinicius S." userId="S::vinicius.s.oliveira@accenture.com::e12c0fe8-ae92-4267-bb58-125a839fb207" providerId="AD" clId="Web-{B6977287-214B-0657-DC5A-32B9E6945998}" dt="2021-06-06T17:09:04.671" v="399"/>
          <ac:grpSpMkLst>
            <pc:docMk/>
            <pc:sldMk cId="1558027108" sldId="282"/>
            <ac:grpSpMk id="8" creationId="{2B565CE1-0963-4294-A183-123D25F8535F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6:45:29.590" v="121"/>
          <ac:grpSpMkLst>
            <pc:docMk/>
            <pc:sldMk cId="1558027108" sldId="282"/>
            <ac:grpSpMk id="9" creationId="{CA36959E-8DB9-4467-B924-F0DD833FEE87}"/>
          </ac:grpSpMkLst>
        </pc:grpChg>
        <pc:grpChg chg="mod">
          <ac:chgData name="Oliveira, Vinicius S." userId="S::vinicius.s.oliveira@accenture.com::e12c0fe8-ae92-4267-bb58-125a839fb207" providerId="AD" clId="Web-{B6977287-214B-0657-DC5A-32B9E6945998}" dt="2021-06-06T16:38:56.548" v="84" actId="14100"/>
          <ac:grpSpMkLst>
            <pc:docMk/>
            <pc:sldMk cId="1558027108" sldId="282"/>
            <ac:grpSpMk id="10" creationId="{00000000-0000-0000-0000-000000000000}"/>
          </ac:grpSpMkLst>
        </pc:grpChg>
        <pc:grpChg chg="del">
          <ac:chgData name="Oliveira, Vinicius S." userId="S::vinicius.s.oliveira@accenture.com::e12c0fe8-ae92-4267-bb58-125a839fb207" providerId="AD" clId="Web-{B6977287-214B-0657-DC5A-32B9E6945998}" dt="2021-06-06T16:33:30.072" v="39"/>
          <ac:grpSpMkLst>
            <pc:docMk/>
            <pc:sldMk cId="1558027108" sldId="282"/>
            <ac:grpSpMk id="12" creationId="{00000000-0000-0000-0000-000000000000}"/>
          </ac:grpSpMkLst>
        </pc:grpChg>
        <pc:grpChg chg="del">
          <ac:chgData name="Oliveira, Vinicius S." userId="S::vinicius.s.oliveira@accenture.com::e12c0fe8-ae92-4267-bb58-125a839fb207" providerId="AD" clId="Web-{B6977287-214B-0657-DC5A-32B9E6945998}" dt="2021-06-06T16:33:29.790" v="38"/>
          <ac:grpSpMkLst>
            <pc:docMk/>
            <pc:sldMk cId="1558027108" sldId="282"/>
            <ac:grpSpMk id="14" creationId="{00000000-0000-0000-0000-000000000000}"/>
          </ac:grpSpMkLst>
        </pc:grpChg>
        <pc:grpChg chg="add del">
          <ac:chgData name="Oliveira, Vinicius S." userId="S::vinicius.s.oliveira@accenture.com::e12c0fe8-ae92-4267-bb58-125a839fb207" providerId="AD" clId="Web-{B6977287-214B-0657-DC5A-32B9E6945998}" dt="2021-06-06T16:45:13.339" v="117"/>
          <ac:grpSpMkLst>
            <pc:docMk/>
            <pc:sldMk cId="1558027108" sldId="282"/>
            <ac:grpSpMk id="19" creationId="{96C4E086-DB58-49CD-B2AB-A636A84C6D79}"/>
          </ac:grpSpMkLst>
        </pc:grpChg>
        <pc:grpChg chg="add del">
          <ac:chgData name="Oliveira, Vinicius S." userId="S::vinicius.s.oliveira@accenture.com::e12c0fe8-ae92-4267-bb58-125a839fb207" providerId="AD" clId="Web-{B6977287-214B-0657-DC5A-32B9E6945998}" dt="2021-06-06T16:41:11.130" v="98"/>
          <ac:grpSpMkLst>
            <pc:docMk/>
            <pc:sldMk cId="1558027108" sldId="282"/>
            <ac:grpSpMk id="24" creationId="{B5E85641-D535-4FD0-9FFC-D3914BF9D397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7:09:04.671" v="397"/>
          <ac:grpSpMkLst>
            <pc:docMk/>
            <pc:sldMk cId="1558027108" sldId="282"/>
            <ac:grpSpMk id="32" creationId="{1FF3E2E3-3B9E-4755-8342-D8B36713AD3B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7:15:58.603" v="492"/>
          <ac:grpSpMkLst>
            <pc:docMk/>
            <pc:sldMk cId="1558027108" sldId="282"/>
            <ac:grpSpMk id="43" creationId="{1D357E5D-7C75-4B87-8C26-562FBADA3337}"/>
          </ac:grpSpMkLst>
        </pc:grpChg>
        <pc:grpChg chg="add del">
          <ac:chgData name="Oliveira, Vinicius S." userId="S::vinicius.s.oliveira@accenture.com::e12c0fe8-ae92-4267-bb58-125a839fb207" providerId="AD" clId="Web-{B6977287-214B-0657-DC5A-32B9E6945998}" dt="2021-06-06T16:54:27.931" v="199"/>
          <ac:grpSpMkLst>
            <pc:docMk/>
            <pc:sldMk cId="1558027108" sldId="282"/>
            <ac:grpSpMk id="45" creationId="{0F36937A-2CED-435A-B25C-14D8A3EDC617}"/>
          </ac:grpSpMkLst>
        </pc:grpChg>
        <pc:grpChg chg="mod topLvl">
          <ac:chgData name="Oliveira, Vinicius S." userId="S::vinicius.s.oliveira@accenture.com::e12c0fe8-ae92-4267-bb58-125a839fb207" providerId="AD" clId="Web-{B6977287-214B-0657-DC5A-32B9E6945998}" dt="2021-06-06T17:16:06.150" v="495" actId="1076"/>
          <ac:grpSpMkLst>
            <pc:docMk/>
            <pc:sldMk cId="1558027108" sldId="282"/>
            <ac:grpSpMk id="45" creationId="{2AF7395B-9117-4776-A47B-21A425F5CB6F}"/>
          </ac:grpSpMkLst>
        </pc:grpChg>
        <pc:grpChg chg="add mod">
          <ac:chgData name="Oliveira, Vinicius S." userId="S::vinicius.s.oliveira@accenture.com::e12c0fe8-ae92-4267-bb58-125a839fb207" providerId="AD" clId="Web-{B6977287-214B-0657-DC5A-32B9E6945998}" dt="2021-06-06T17:08:08.107" v="383" actId="1076"/>
          <ac:grpSpMkLst>
            <pc:docMk/>
            <pc:sldMk cId="1558027108" sldId="282"/>
            <ac:grpSpMk id="58" creationId="{B5B71AB0-DCE4-49D5-9831-3D36FE8FFA7F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7:03:00.756" v="291"/>
          <ac:grpSpMkLst>
            <pc:docMk/>
            <pc:sldMk cId="1558027108" sldId="282"/>
            <ac:grpSpMk id="69" creationId="{EF215CE9-689C-49F0-A8A2-7914B5CF2892}"/>
          </ac:grpSpMkLst>
        </pc:grpChg>
        <pc:grpChg chg="add mod">
          <ac:chgData name="Oliveira, Vinicius S." userId="S::vinicius.s.oliveira@accenture.com::e12c0fe8-ae92-4267-bb58-125a839fb207" providerId="AD" clId="Web-{B6977287-214B-0657-DC5A-32B9E6945998}" dt="2021-06-06T17:11:01.158" v="445" actId="1076"/>
          <ac:grpSpMkLst>
            <pc:docMk/>
            <pc:sldMk cId="1558027108" sldId="282"/>
            <ac:grpSpMk id="76" creationId="{7A8038D1-C040-4959-B37E-46093930B4EC}"/>
          </ac:grpSpMkLst>
        </pc:grpChg>
        <pc:grpChg chg="add del mod">
          <ac:chgData name="Oliveira, Vinicius S." userId="S::vinicius.s.oliveira@accenture.com::e12c0fe8-ae92-4267-bb58-125a839fb207" providerId="AD" clId="Web-{B6977287-214B-0657-DC5A-32B9E6945998}" dt="2021-06-06T17:15:01.321" v="486"/>
          <ac:grpSpMkLst>
            <pc:docMk/>
            <pc:sldMk cId="1558027108" sldId="282"/>
            <ac:grpSpMk id="83" creationId="{4E146986-73D3-4054-8DF4-C0B32AEDBFE9}"/>
          </ac:grpSpMkLst>
        </pc:grpChg>
        <pc:grpChg chg="add del">
          <ac:chgData name="Oliveira, Vinicius S." userId="S::vinicius.s.oliveira@accenture.com::e12c0fe8-ae92-4267-bb58-125a839fb207" providerId="AD" clId="Web-{B6977287-214B-0657-DC5A-32B9E6945998}" dt="2021-06-06T17:11:34.769" v="462"/>
          <ac:grpSpMkLst>
            <pc:docMk/>
            <pc:sldMk cId="1558027108" sldId="282"/>
            <ac:grpSpMk id="90" creationId="{00CABCB1-75FC-41B4-A108-ECD6BBD367BC}"/>
          </ac:grpSpMkLst>
        </pc:grpChg>
        <pc:grpChg chg="add del">
          <ac:chgData name="Oliveira, Vinicius S." userId="S::vinicius.s.oliveira@accenture.com::e12c0fe8-ae92-4267-bb58-125a839fb207" providerId="AD" clId="Web-{B6977287-214B-0657-DC5A-32B9E6945998}" dt="2021-06-06T17:11:47.003" v="470"/>
          <ac:grpSpMkLst>
            <pc:docMk/>
            <pc:sldMk cId="1558027108" sldId="282"/>
            <ac:grpSpMk id="97" creationId="{F951FFCB-9576-41F6-A728-1CE5F8CCCD8C}"/>
          </ac:grpSpMkLst>
        </pc:grpChg>
        <pc:picChg chg="mod ord">
          <ac:chgData name="Oliveira, Vinicius S." userId="S::vinicius.s.oliveira@accenture.com::e12c0fe8-ae92-4267-bb58-125a839fb207" providerId="AD" clId="Web-{B6977287-214B-0657-DC5A-32B9E6945998}" dt="2021-06-06T17:11:01.174" v="448" actId="1076"/>
          <ac:picMkLst>
            <pc:docMk/>
            <pc:sldMk cId="1558027108" sldId="282"/>
            <ac:picMk id="16" creationId="{00000000-0000-0000-0000-000000000000}"/>
          </ac:picMkLst>
        </pc:picChg>
        <pc:picChg chg="del">
          <ac:chgData name="Oliveira, Vinicius S." userId="S::vinicius.s.oliveira@accenture.com::e12c0fe8-ae92-4267-bb58-125a839fb207" providerId="AD" clId="Web-{B6977287-214B-0657-DC5A-32B9E6945998}" dt="2021-06-06T16:33:27.322" v="37"/>
          <ac:picMkLst>
            <pc:docMk/>
            <pc:sldMk cId="1558027108" sldId="282"/>
            <ac:picMk id="17" creationId="{00000000-0000-0000-0000-000000000000}"/>
          </ac:picMkLst>
        </pc:picChg>
        <pc:picChg chg="add mod ord">
          <ac:chgData name="Oliveira, Vinicius S." userId="S::vinicius.s.oliveira@accenture.com::e12c0fe8-ae92-4267-bb58-125a839fb207" providerId="AD" clId="Web-{B6977287-214B-0657-DC5A-32B9E6945998}" dt="2021-06-06T17:16:20.885" v="499" actId="1076"/>
          <ac:picMkLst>
            <pc:docMk/>
            <pc:sldMk cId="1558027108" sldId="282"/>
            <ac:picMk id="23" creationId="{6635382A-E907-4B2F-AFA7-0144D28EFE60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6:48:54.970" v="166"/>
          <ac:picMkLst>
            <pc:docMk/>
            <pc:sldMk cId="1558027108" sldId="282"/>
            <ac:picMk id="38" creationId="{48F43E69-15C7-46A6-8C0C-DD7C862942E2}"/>
          </ac:picMkLst>
        </pc:picChg>
        <pc:picChg chg="add mod">
          <ac:chgData name="Oliveira, Vinicius S." userId="S::vinicius.s.oliveira@accenture.com::e12c0fe8-ae92-4267-bb58-125a839fb207" providerId="AD" clId="Web-{B6977287-214B-0657-DC5A-32B9E6945998}" dt="2021-06-06T17:08:35.702" v="391" actId="1076"/>
          <ac:picMkLst>
            <pc:docMk/>
            <pc:sldMk cId="1558027108" sldId="282"/>
            <ac:picMk id="39" creationId="{7F6139A0-FD57-44B0-B9A3-2C02F8C9F5CC}"/>
          </ac:picMkLst>
        </pc:picChg>
        <pc:picChg chg="add del">
          <ac:chgData name="Oliveira, Vinicius S." userId="S::vinicius.s.oliveira@accenture.com::e12c0fe8-ae92-4267-bb58-125a839fb207" providerId="AD" clId="Web-{B6977287-214B-0657-DC5A-32B9E6945998}" dt="2021-06-06T16:54:27.931" v="196"/>
          <ac:picMkLst>
            <pc:docMk/>
            <pc:sldMk cId="1558027108" sldId="282"/>
            <ac:picMk id="51" creationId="{3E98EC4E-F97D-4EA1-85EC-D438D39C5DBF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6:54:37.306" v="209"/>
          <ac:picMkLst>
            <pc:docMk/>
            <pc:sldMk cId="1558027108" sldId="282"/>
            <ac:picMk id="54" creationId="{FF2F0809-DBFF-4D18-818E-6776B76F982B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6:54:46.150" v="221"/>
          <ac:picMkLst>
            <pc:docMk/>
            <pc:sldMk cId="1558027108" sldId="282"/>
            <ac:picMk id="57" creationId="{F5A5E44A-A6F1-4F1E-AAA3-67A6DF418181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7:00:04.924" v="268"/>
          <ac:picMkLst>
            <pc:docMk/>
            <pc:sldMk cId="1558027108" sldId="282"/>
            <ac:picMk id="66" creationId="{93721768-85B8-4B80-89A1-2F5D28D405C2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7:03:00.740" v="288"/>
          <ac:picMkLst>
            <pc:docMk/>
            <pc:sldMk cId="1558027108" sldId="282"/>
            <ac:picMk id="75" creationId="{69B48143-A027-426D-97B0-46600790F8D2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7:09:54.610" v="425"/>
          <ac:picMkLst>
            <pc:docMk/>
            <pc:sldMk cId="1558027108" sldId="282"/>
            <ac:picMk id="82" creationId="{0360D57F-7B0D-4CD1-A181-6AA68E40867F}"/>
          </ac:picMkLst>
        </pc:picChg>
        <pc:picChg chg="add del mod">
          <ac:chgData name="Oliveira, Vinicius S." userId="S::vinicius.s.oliveira@accenture.com::e12c0fe8-ae92-4267-bb58-125a839fb207" providerId="AD" clId="Web-{B6977287-214B-0657-DC5A-32B9E6945998}" dt="2021-06-06T17:10:35.252" v="440"/>
          <ac:picMkLst>
            <pc:docMk/>
            <pc:sldMk cId="1558027108" sldId="282"/>
            <ac:picMk id="89" creationId="{705F1F9C-E3AC-4DD3-8F5B-9D1A7AABA9DC}"/>
          </ac:picMkLst>
        </pc:picChg>
        <pc:picChg chg="add del">
          <ac:chgData name="Oliveira, Vinicius S." userId="S::vinicius.s.oliveira@accenture.com::e12c0fe8-ae92-4267-bb58-125a839fb207" providerId="AD" clId="Web-{B6977287-214B-0657-DC5A-32B9E6945998}" dt="2021-06-06T17:11:34.769" v="459"/>
          <ac:picMkLst>
            <pc:docMk/>
            <pc:sldMk cId="1558027108" sldId="282"/>
            <ac:picMk id="96" creationId="{8A9E6D91-B0D6-4FA4-88D1-100B317EE384}"/>
          </ac:picMkLst>
        </pc:picChg>
        <pc:picChg chg="add del">
          <ac:chgData name="Oliveira, Vinicius S." userId="S::vinicius.s.oliveira@accenture.com::e12c0fe8-ae92-4267-bb58-125a839fb207" providerId="AD" clId="Web-{B6977287-214B-0657-DC5A-32B9E6945998}" dt="2021-06-06T17:11:47.003" v="467"/>
          <ac:picMkLst>
            <pc:docMk/>
            <pc:sldMk cId="1558027108" sldId="282"/>
            <ac:picMk id="103" creationId="{E7531C2B-3FF1-46F4-A1C8-5BBC5ECBBA01}"/>
          </ac:picMkLst>
        </pc:picChg>
        <pc:cxnChg chg="mod">
          <ac:chgData name="Oliveira, Vinicius S." userId="S::vinicius.s.oliveira@accenture.com::e12c0fe8-ae92-4267-bb58-125a839fb207" providerId="AD" clId="Web-{B6977287-214B-0657-DC5A-32B9E6945998}" dt="2021-06-06T17:04:53.868" v="356" actId="14100"/>
          <ac:cxnSpMkLst>
            <pc:docMk/>
            <pc:sldMk cId="1558027108" sldId="282"/>
            <ac:cxnSpMk id="25" creationId="{AD273C0E-FB5B-4F02-8EE2-B0DDB1308F63}"/>
          </ac:cxnSpMkLst>
        </pc:cxnChg>
        <pc:cxnChg chg="mod">
          <ac:chgData name="Oliveira, Vinicius S." userId="S::vinicius.s.oliveira@accenture.com::e12c0fe8-ae92-4267-bb58-125a839fb207" providerId="AD" clId="Web-{B6977287-214B-0657-DC5A-32B9E6945998}" dt="2021-06-06T17:05:10.728" v="359" actId="14100"/>
          <ac:cxnSpMkLst>
            <pc:docMk/>
            <pc:sldMk cId="1558027108" sldId="282"/>
            <ac:cxnSpMk id="41" creationId="{E9898B46-ADA1-4F5F-9C41-339966A11326}"/>
          </ac:cxnSpMkLst>
        </pc:cxnChg>
        <pc:cxnChg chg="del mod">
          <ac:chgData name="Oliveira, Vinicius S." userId="S::vinicius.s.oliveira@accenture.com::e12c0fe8-ae92-4267-bb58-125a839fb207" providerId="AD" clId="Web-{B6977287-214B-0657-DC5A-32B9E6945998}" dt="2021-06-06T16:55:20.479" v="240"/>
          <ac:cxnSpMkLst>
            <pc:docMk/>
            <pc:sldMk cId="1558027108" sldId="282"/>
            <ac:cxnSpMk id="43" creationId="{B2BF0581-05AD-43B4-B4B2-CE0A3CC76F7A}"/>
          </ac:cxnSpMkLst>
        </pc:cxnChg>
        <pc:cxnChg chg="del">
          <ac:chgData name="Oliveira, Vinicius S." userId="S::vinicius.s.oliveira@accenture.com::e12c0fe8-ae92-4267-bb58-125a839fb207" providerId="AD" clId="Web-{B6977287-214B-0657-DC5A-32B9E6945998}" dt="2021-06-06T17:00:47.081" v="287"/>
          <ac:cxnSpMkLst>
            <pc:docMk/>
            <pc:sldMk cId="1558027108" sldId="282"/>
            <ac:cxnSpMk id="44" creationId="{0AAF99DF-66DE-4680-8A20-20ED8EEB101D}"/>
          </ac:cxnSpMkLst>
        </pc:cxnChg>
      </pc:sldChg>
      <pc:sldChg chg="addSp delSp modSp mod modShow">
        <pc:chgData name="Oliveira, Vinicius S." userId="S::vinicius.s.oliveira@accenture.com::e12c0fe8-ae92-4267-bb58-125a839fb207" providerId="AD" clId="Web-{B6977287-214B-0657-DC5A-32B9E6945998}" dt="2021-06-06T16:05:57.354" v="36"/>
        <pc:sldMkLst>
          <pc:docMk/>
          <pc:sldMk cId="2257355514" sldId="283"/>
        </pc:sldMkLst>
        <pc:spChg chg="add del">
          <ac:chgData name="Oliveira, Vinicius S." userId="S::vinicius.s.oliveira@accenture.com::e12c0fe8-ae92-4267-bb58-125a839fb207" providerId="AD" clId="Web-{B6977287-214B-0657-DC5A-32B9E6945998}" dt="2021-06-06T16:05:40.822" v="34"/>
          <ac:spMkLst>
            <pc:docMk/>
            <pc:sldMk cId="2257355514" sldId="283"/>
            <ac:spMk id="6" creationId="{E835ED17-707E-4D58-AACC-E658B8798337}"/>
          </ac:spMkLst>
        </pc:spChg>
        <pc:grpChg chg="del">
          <ac:chgData name="Oliveira, Vinicius S." userId="S::vinicius.s.oliveira@accenture.com::e12c0fe8-ae92-4267-bb58-125a839fb207" providerId="AD" clId="Web-{B6977287-214B-0657-DC5A-32B9E6945998}" dt="2021-06-06T15:56:28.264" v="14"/>
          <ac:grpSpMkLst>
            <pc:docMk/>
            <pc:sldMk cId="2257355514" sldId="283"/>
            <ac:grpSpMk id="2" creationId="{00000000-0000-0000-0000-000000000000}"/>
          </ac:grpSpMkLst>
        </pc:grpChg>
        <pc:picChg chg="add del mod">
          <ac:chgData name="Oliveira, Vinicius S." userId="S::vinicius.s.oliveira@accenture.com::e12c0fe8-ae92-4267-bb58-125a839fb207" providerId="AD" clId="Web-{B6977287-214B-0657-DC5A-32B9E6945998}" dt="2021-06-06T16:05:52.416" v="35" actId="1076"/>
          <ac:picMkLst>
            <pc:docMk/>
            <pc:sldMk cId="2257355514" sldId="283"/>
            <ac:picMk id="5" creationId="{66EBCE1B-C86E-4C4A-B974-7F5F3BCCA3A3}"/>
          </ac:picMkLst>
        </pc:picChg>
        <pc:picChg chg="del">
          <ac:chgData name="Oliveira, Vinicius S." userId="S::vinicius.s.oliveira@accenture.com::e12c0fe8-ae92-4267-bb58-125a839fb207" providerId="AD" clId="Web-{B6977287-214B-0657-DC5A-32B9E6945998}" dt="2021-06-06T15:56:25.608" v="13"/>
          <ac:picMkLst>
            <pc:docMk/>
            <pc:sldMk cId="2257355514" sldId="283"/>
            <ac:picMk id="13" creationId="{00000000-0000-0000-0000-000000000000}"/>
          </ac:picMkLst>
        </pc:picChg>
      </pc:sldChg>
    </pc:docChg>
  </pc:docChgLst>
  <pc:docChgLst>
    <pc:chgData name="Pederzini, Victor" userId="3ae3bfc8-923d-4432-8e53-7b40969030c9" providerId="ADAL" clId="{6020A4F2-F2BE-447F-B247-0199A424E8C0}"/>
    <pc:docChg chg="undo custSel addSld delSld modSld sldOrd">
      <pc:chgData name="Pederzini, Victor" userId="3ae3bfc8-923d-4432-8e53-7b40969030c9" providerId="ADAL" clId="{6020A4F2-F2BE-447F-B247-0199A424E8C0}" dt="2021-06-06T17:21:18.254" v="882"/>
      <pc:docMkLst>
        <pc:docMk/>
      </pc:docMkLst>
      <pc:sldChg chg="addSp delSp mod">
        <pc:chgData name="Pederzini, Victor" userId="3ae3bfc8-923d-4432-8e53-7b40969030c9" providerId="ADAL" clId="{6020A4F2-F2BE-447F-B247-0199A424E8C0}" dt="2021-06-06T01:01:37.861" v="56" actId="478"/>
        <pc:sldMkLst>
          <pc:docMk/>
          <pc:sldMk cId="0" sldId="257"/>
        </pc:sldMkLst>
        <pc:spChg chg="add del">
          <ac:chgData name="Pederzini, Victor" userId="3ae3bfc8-923d-4432-8e53-7b40969030c9" providerId="ADAL" clId="{6020A4F2-F2BE-447F-B247-0199A424E8C0}" dt="2021-06-06T01:01:37.861" v="56" actId="478"/>
          <ac:spMkLst>
            <pc:docMk/>
            <pc:sldMk cId="0" sldId="257"/>
            <ac:spMk id="21" creationId="{00000000-0000-0000-0000-000000000000}"/>
          </ac:spMkLst>
        </pc:spChg>
      </pc:sldChg>
      <pc:sldChg chg="modSp mod">
        <pc:chgData name="Pederzini, Victor" userId="3ae3bfc8-923d-4432-8e53-7b40969030c9" providerId="ADAL" clId="{6020A4F2-F2BE-447F-B247-0199A424E8C0}" dt="2021-06-05T23:51:48.548" v="3" actId="114"/>
        <pc:sldMkLst>
          <pc:docMk/>
          <pc:sldMk cId="0" sldId="259"/>
        </pc:sldMkLst>
        <pc:spChg chg="mod">
          <ac:chgData name="Pederzini, Victor" userId="3ae3bfc8-923d-4432-8e53-7b40969030c9" providerId="ADAL" clId="{6020A4F2-F2BE-447F-B247-0199A424E8C0}" dt="2021-06-05T23:51:48.548" v="3" actId="114"/>
          <ac:spMkLst>
            <pc:docMk/>
            <pc:sldMk cId="0" sldId="259"/>
            <ac:spMk id="9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5T23:51:38.375" v="2" actId="20577"/>
          <ac:spMkLst>
            <pc:docMk/>
            <pc:sldMk cId="0" sldId="259"/>
            <ac:spMk id="10" creationId="{00000000-0000-0000-0000-000000000000}"/>
          </ac:spMkLst>
        </pc:spChg>
      </pc:sldChg>
      <pc:sldChg chg="del">
        <pc:chgData name="Pederzini, Victor" userId="3ae3bfc8-923d-4432-8e53-7b40969030c9" providerId="ADAL" clId="{6020A4F2-F2BE-447F-B247-0199A424E8C0}" dt="2021-06-06T00:08:20.396" v="27" actId="47"/>
        <pc:sldMkLst>
          <pc:docMk/>
          <pc:sldMk cId="0" sldId="261"/>
        </pc:sldMkLst>
      </pc:sldChg>
      <pc:sldChg chg="modSp mod">
        <pc:chgData name="Pederzini, Victor" userId="3ae3bfc8-923d-4432-8e53-7b40969030c9" providerId="ADAL" clId="{6020A4F2-F2BE-447F-B247-0199A424E8C0}" dt="2021-06-06T00:10:31.553" v="47" actId="14100"/>
        <pc:sldMkLst>
          <pc:docMk/>
          <pc:sldMk cId="0" sldId="262"/>
        </pc:sldMkLst>
        <pc:spChg chg="mod">
          <ac:chgData name="Pederzini, Victor" userId="3ae3bfc8-923d-4432-8e53-7b40969030c9" providerId="ADAL" clId="{6020A4F2-F2BE-447F-B247-0199A424E8C0}" dt="2021-06-06T00:08:25.825" v="28" actId="14100"/>
          <ac:spMkLst>
            <pc:docMk/>
            <pc:sldMk cId="0" sldId="262"/>
            <ac:spMk id="36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0:08:28.666" v="29" actId="14100"/>
          <ac:spMkLst>
            <pc:docMk/>
            <pc:sldMk cId="0" sldId="262"/>
            <ac:spMk id="37" creationId="{00000000-0000-0000-0000-000000000000}"/>
          </ac:spMkLst>
        </pc:spChg>
        <pc:picChg chg="mod">
          <ac:chgData name="Pederzini, Victor" userId="3ae3bfc8-923d-4432-8e53-7b40969030c9" providerId="ADAL" clId="{6020A4F2-F2BE-447F-B247-0199A424E8C0}" dt="2021-06-06T00:10:31.553" v="47" actId="14100"/>
          <ac:picMkLst>
            <pc:docMk/>
            <pc:sldMk cId="0" sldId="262"/>
            <ac:picMk id="34" creationId="{00000000-0000-0000-0000-000000000000}"/>
          </ac:picMkLst>
        </pc:picChg>
      </pc:sldChg>
      <pc:sldChg chg="delSp modSp mod">
        <pc:chgData name="Pederzini, Victor" userId="3ae3bfc8-923d-4432-8e53-7b40969030c9" providerId="ADAL" clId="{6020A4F2-F2BE-447F-B247-0199A424E8C0}" dt="2021-06-06T00:10:47.388" v="54" actId="14100"/>
        <pc:sldMkLst>
          <pc:docMk/>
          <pc:sldMk cId="0" sldId="263"/>
        </pc:sldMkLst>
        <pc:spChg chg="mod">
          <ac:chgData name="Pederzini, Victor" userId="3ae3bfc8-923d-4432-8e53-7b40969030c9" providerId="ADAL" clId="{6020A4F2-F2BE-447F-B247-0199A424E8C0}" dt="2021-06-06T00:08:44.500" v="31" actId="120"/>
          <ac:spMkLst>
            <pc:docMk/>
            <pc:sldMk cId="0" sldId="263"/>
            <ac:spMk id="48" creationId="{00000000-0000-0000-0000-000000000000}"/>
          </ac:spMkLst>
        </pc:spChg>
        <pc:picChg chg="del">
          <ac:chgData name="Pederzini, Victor" userId="3ae3bfc8-923d-4432-8e53-7b40969030c9" providerId="ADAL" clId="{6020A4F2-F2BE-447F-B247-0199A424E8C0}" dt="2021-06-06T00:08:59.270" v="37" actId="478"/>
          <ac:picMkLst>
            <pc:docMk/>
            <pc:sldMk cId="0" sldId="263"/>
            <ac:picMk id="39" creationId="{00000000-0000-0000-0000-000000000000}"/>
          </ac:picMkLst>
        </pc:picChg>
        <pc:picChg chg="mod">
          <ac:chgData name="Pederzini, Victor" userId="3ae3bfc8-923d-4432-8e53-7b40969030c9" providerId="ADAL" clId="{6020A4F2-F2BE-447F-B247-0199A424E8C0}" dt="2021-06-06T00:10:47.388" v="54" actId="14100"/>
          <ac:picMkLst>
            <pc:docMk/>
            <pc:sldMk cId="0" sldId="263"/>
            <ac:picMk id="41" creationId="{00000000-0000-0000-0000-000000000000}"/>
          </ac:picMkLst>
        </pc:picChg>
      </pc:sldChg>
      <pc:sldChg chg="addSp modSp mod ord">
        <pc:chgData name="Pederzini, Victor" userId="3ae3bfc8-923d-4432-8e53-7b40969030c9" providerId="ADAL" clId="{6020A4F2-F2BE-447F-B247-0199A424E8C0}" dt="2021-06-06T17:05:17.636" v="828"/>
        <pc:sldMkLst>
          <pc:docMk/>
          <pc:sldMk cId="0" sldId="265"/>
        </pc:sldMkLst>
        <pc:spChg chg="add mod">
          <ac:chgData name="Pederzini, Victor" userId="3ae3bfc8-923d-4432-8e53-7b40969030c9" providerId="ADAL" clId="{6020A4F2-F2BE-447F-B247-0199A424E8C0}" dt="2021-06-06T03:22:11.371" v="623" actId="207"/>
          <ac:spMkLst>
            <pc:docMk/>
            <pc:sldMk cId="0" sldId="265"/>
            <ac:spMk id="6" creationId="{EF0812A7-61CC-4756-9027-AA055AF6D02E}"/>
          </ac:spMkLst>
        </pc:spChg>
        <pc:spChg chg="add mod">
          <ac:chgData name="Pederzini, Victor" userId="3ae3bfc8-923d-4432-8e53-7b40969030c9" providerId="ADAL" clId="{6020A4F2-F2BE-447F-B247-0199A424E8C0}" dt="2021-06-06T03:22:31.905" v="640" actId="255"/>
          <ac:spMkLst>
            <pc:docMk/>
            <pc:sldMk cId="0" sldId="265"/>
            <ac:spMk id="8" creationId="{8D917CA1-A34A-4885-ACCF-ACA46A46E0B6}"/>
          </ac:spMkLst>
        </pc:spChg>
        <pc:graphicFrameChg chg="add mod">
          <ac:chgData name="Pederzini, Victor" userId="3ae3bfc8-923d-4432-8e53-7b40969030c9" providerId="ADAL" clId="{6020A4F2-F2BE-447F-B247-0199A424E8C0}" dt="2021-06-06T17:04:42.957" v="827"/>
          <ac:graphicFrameMkLst>
            <pc:docMk/>
            <pc:sldMk cId="0" sldId="265"/>
            <ac:graphicFrameMk id="10" creationId="{850DAC44-AC60-4B47-96EF-08ABDAC687DC}"/>
          </ac:graphicFrameMkLst>
        </pc:graphicFrameChg>
        <pc:picChg chg="add">
          <ac:chgData name="Pederzini, Victor" userId="3ae3bfc8-923d-4432-8e53-7b40969030c9" providerId="ADAL" clId="{6020A4F2-F2BE-447F-B247-0199A424E8C0}" dt="2021-06-06T17:03:29.496" v="826"/>
          <ac:picMkLst>
            <pc:docMk/>
            <pc:sldMk cId="0" sldId="265"/>
            <ac:picMk id="9" creationId="{D25F1418-5E2D-4C27-9D66-1BE229FFB791}"/>
          </ac:picMkLst>
        </pc:picChg>
        <pc:picChg chg="add">
          <ac:chgData name="Pederzini, Victor" userId="3ae3bfc8-923d-4432-8e53-7b40969030c9" providerId="ADAL" clId="{6020A4F2-F2BE-447F-B247-0199A424E8C0}" dt="2021-06-06T17:05:17.636" v="828"/>
          <ac:picMkLst>
            <pc:docMk/>
            <pc:sldMk cId="0" sldId="265"/>
            <ac:picMk id="11" creationId="{0AFCD0A0-7442-45A5-9C5D-99769F6D8C64}"/>
          </ac:picMkLst>
        </pc:picChg>
      </pc:sldChg>
      <pc:sldChg chg="del">
        <pc:chgData name="Pederzini, Victor" userId="3ae3bfc8-923d-4432-8e53-7b40969030c9" providerId="ADAL" clId="{6020A4F2-F2BE-447F-B247-0199A424E8C0}" dt="2021-06-06T03:26:26.054" v="641" actId="47"/>
        <pc:sldMkLst>
          <pc:docMk/>
          <pc:sldMk cId="0" sldId="266"/>
        </pc:sldMkLst>
      </pc:sldChg>
      <pc:sldChg chg="ord">
        <pc:chgData name="Pederzini, Victor" userId="3ae3bfc8-923d-4432-8e53-7b40969030c9" providerId="ADAL" clId="{6020A4F2-F2BE-447F-B247-0199A424E8C0}" dt="2021-06-06T03:29:56.588" v="644"/>
        <pc:sldMkLst>
          <pc:docMk/>
          <pc:sldMk cId="0" sldId="267"/>
        </pc:sldMkLst>
      </pc:sldChg>
      <pc:sldChg chg="del">
        <pc:chgData name="Pederzini, Victor" userId="3ae3bfc8-923d-4432-8e53-7b40969030c9" providerId="ADAL" clId="{6020A4F2-F2BE-447F-B247-0199A424E8C0}" dt="2021-06-06T02:48:09.651" v="613" actId="47"/>
        <pc:sldMkLst>
          <pc:docMk/>
          <pc:sldMk cId="0" sldId="268"/>
        </pc:sldMkLst>
      </pc:sldChg>
      <pc:sldChg chg="del">
        <pc:chgData name="Pederzini, Victor" userId="3ae3bfc8-923d-4432-8e53-7b40969030c9" providerId="ADAL" clId="{6020A4F2-F2BE-447F-B247-0199A424E8C0}" dt="2021-06-06T02:48:08.617" v="612" actId="47"/>
        <pc:sldMkLst>
          <pc:docMk/>
          <pc:sldMk cId="0" sldId="269"/>
        </pc:sldMkLst>
      </pc:sldChg>
      <pc:sldChg chg="del">
        <pc:chgData name="Pederzini, Victor" userId="3ae3bfc8-923d-4432-8e53-7b40969030c9" providerId="ADAL" clId="{6020A4F2-F2BE-447F-B247-0199A424E8C0}" dt="2021-06-06T02:48:07.548" v="611" actId="47"/>
        <pc:sldMkLst>
          <pc:docMk/>
          <pc:sldMk cId="0" sldId="270"/>
        </pc:sldMkLst>
      </pc:sldChg>
      <pc:sldChg chg="del">
        <pc:chgData name="Pederzini, Victor" userId="3ae3bfc8-923d-4432-8e53-7b40969030c9" providerId="ADAL" clId="{6020A4F2-F2BE-447F-B247-0199A424E8C0}" dt="2021-06-06T02:47:50.213" v="608" actId="47"/>
        <pc:sldMkLst>
          <pc:docMk/>
          <pc:sldMk cId="0" sldId="272"/>
        </pc:sldMkLst>
      </pc:sldChg>
      <pc:sldChg chg="del">
        <pc:chgData name="Pederzini, Victor" userId="3ae3bfc8-923d-4432-8e53-7b40969030c9" providerId="ADAL" clId="{6020A4F2-F2BE-447F-B247-0199A424E8C0}" dt="2021-06-06T02:47:52.376" v="609" actId="47"/>
        <pc:sldMkLst>
          <pc:docMk/>
          <pc:sldMk cId="0" sldId="273"/>
        </pc:sldMkLst>
      </pc:sldChg>
      <pc:sldChg chg="del">
        <pc:chgData name="Pederzini, Victor" userId="3ae3bfc8-923d-4432-8e53-7b40969030c9" providerId="ADAL" clId="{6020A4F2-F2BE-447F-B247-0199A424E8C0}" dt="2021-06-06T02:48:03.711" v="610" actId="47"/>
        <pc:sldMkLst>
          <pc:docMk/>
          <pc:sldMk cId="0" sldId="274"/>
        </pc:sldMkLst>
      </pc:sldChg>
      <pc:sldChg chg="addSp delSp modSp mod ord">
        <pc:chgData name="Pederzini, Victor" userId="3ae3bfc8-923d-4432-8e53-7b40969030c9" providerId="ADAL" clId="{6020A4F2-F2BE-447F-B247-0199A424E8C0}" dt="2021-06-06T15:18:28.073" v="737"/>
        <pc:sldMkLst>
          <pc:docMk/>
          <pc:sldMk cId="0" sldId="275"/>
        </pc:sldMkLst>
        <pc:spChg chg="mod">
          <ac:chgData name="Pederzini, Victor" userId="3ae3bfc8-923d-4432-8e53-7b40969030c9" providerId="ADAL" clId="{6020A4F2-F2BE-447F-B247-0199A424E8C0}" dt="2021-06-06T03:33:45.518" v="699" actId="20577"/>
          <ac:spMkLst>
            <pc:docMk/>
            <pc:sldMk cId="0" sldId="275"/>
            <ac:spMk id="6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3:33:20.766" v="673" actId="1076"/>
          <ac:spMkLst>
            <pc:docMk/>
            <pc:sldMk cId="0" sldId="275"/>
            <ac:spMk id="11" creationId="{00000000-0000-0000-0000-000000000000}"/>
          </ac:spMkLst>
        </pc:spChg>
        <pc:spChg chg="add mod">
          <ac:chgData name="Pederzini, Victor" userId="3ae3bfc8-923d-4432-8e53-7b40969030c9" providerId="ADAL" clId="{6020A4F2-F2BE-447F-B247-0199A424E8C0}" dt="2021-06-06T03:35:06.475" v="703" actId="1076"/>
          <ac:spMkLst>
            <pc:docMk/>
            <pc:sldMk cId="0" sldId="275"/>
            <ac:spMk id="20" creationId="{C54469D4-9B3B-4148-8C51-E7D678EAE20D}"/>
          </ac:spMkLst>
        </pc:spChg>
        <pc:spChg chg="add mod">
          <ac:chgData name="Pederzini, Victor" userId="3ae3bfc8-923d-4432-8e53-7b40969030c9" providerId="ADAL" clId="{6020A4F2-F2BE-447F-B247-0199A424E8C0}" dt="2021-06-06T15:13:22.436" v="732"/>
          <ac:spMkLst>
            <pc:docMk/>
            <pc:sldMk cId="0" sldId="275"/>
            <ac:spMk id="23" creationId="{90645B79-DE41-4F02-866E-EFAEC80B0D9B}"/>
          </ac:spMkLst>
        </pc:spChg>
        <pc:spChg chg="add mod">
          <ac:chgData name="Pederzini, Victor" userId="3ae3bfc8-923d-4432-8e53-7b40969030c9" providerId="ADAL" clId="{6020A4F2-F2BE-447F-B247-0199A424E8C0}" dt="2021-06-06T15:14:15.131" v="733"/>
          <ac:spMkLst>
            <pc:docMk/>
            <pc:sldMk cId="0" sldId="275"/>
            <ac:spMk id="24" creationId="{91C4F949-E40E-48BD-A263-8D341085D31A}"/>
          </ac:spMkLst>
        </pc:spChg>
        <pc:grpChg chg="mod">
          <ac:chgData name="Pederzini, Victor" userId="3ae3bfc8-923d-4432-8e53-7b40969030c9" providerId="ADAL" clId="{6020A4F2-F2BE-447F-B247-0199A424E8C0}" dt="2021-06-06T03:33:20.766" v="673" actId="1076"/>
          <ac:grpSpMkLst>
            <pc:docMk/>
            <pc:sldMk cId="0" sldId="275"/>
            <ac:grpSpMk id="4" creationId="{00000000-0000-0000-0000-000000000000}"/>
          </ac:grpSpMkLst>
        </pc:grpChg>
        <pc:grpChg chg="add del mod">
          <ac:chgData name="Pederzini, Victor" userId="3ae3bfc8-923d-4432-8e53-7b40969030c9" providerId="ADAL" clId="{6020A4F2-F2BE-447F-B247-0199A424E8C0}" dt="2021-06-06T03:33:20.766" v="673" actId="1076"/>
          <ac:grpSpMkLst>
            <pc:docMk/>
            <pc:sldMk cId="0" sldId="275"/>
            <ac:grpSpMk id="7" creationId="{00000000-0000-0000-0000-000000000000}"/>
          </ac:grpSpMkLst>
        </pc:grpChg>
        <pc:picChg chg="add">
          <ac:chgData name="Pederzini, Victor" userId="3ae3bfc8-923d-4432-8e53-7b40969030c9" providerId="ADAL" clId="{6020A4F2-F2BE-447F-B247-0199A424E8C0}" dt="2021-06-06T15:16:19.032" v="734"/>
          <ac:picMkLst>
            <pc:docMk/>
            <pc:sldMk cId="0" sldId="275"/>
            <ac:picMk id="25" creationId="{AAB66B97-9EC7-454D-818D-59DD57010954}"/>
          </ac:picMkLst>
        </pc:picChg>
        <pc:picChg chg="add">
          <ac:chgData name="Pederzini, Victor" userId="3ae3bfc8-923d-4432-8e53-7b40969030c9" providerId="ADAL" clId="{6020A4F2-F2BE-447F-B247-0199A424E8C0}" dt="2021-06-06T15:17:14.287" v="735"/>
          <ac:picMkLst>
            <pc:docMk/>
            <pc:sldMk cId="0" sldId="275"/>
            <ac:picMk id="26" creationId="{B586F636-BDBC-448F-B87E-5CE9033407CA}"/>
          </ac:picMkLst>
        </pc:picChg>
        <pc:picChg chg="add">
          <ac:chgData name="Pederzini, Victor" userId="3ae3bfc8-923d-4432-8e53-7b40969030c9" providerId="ADAL" clId="{6020A4F2-F2BE-447F-B247-0199A424E8C0}" dt="2021-06-06T15:17:25.740" v="736"/>
          <ac:picMkLst>
            <pc:docMk/>
            <pc:sldMk cId="0" sldId="275"/>
            <ac:picMk id="27" creationId="{15494B89-D6E1-4C6B-ACB1-941127C2C9D3}"/>
          </ac:picMkLst>
        </pc:picChg>
        <pc:picChg chg="add">
          <ac:chgData name="Pederzini, Victor" userId="3ae3bfc8-923d-4432-8e53-7b40969030c9" providerId="ADAL" clId="{6020A4F2-F2BE-447F-B247-0199A424E8C0}" dt="2021-06-06T15:18:28.073" v="737"/>
          <ac:picMkLst>
            <pc:docMk/>
            <pc:sldMk cId="0" sldId="275"/>
            <ac:picMk id="28" creationId="{853D3D1C-9D66-4258-8838-6E1C8C8416C6}"/>
          </ac:picMkLst>
        </pc:picChg>
        <pc:cxnChg chg="add mod">
          <ac:chgData name="Pederzini, Victor" userId="3ae3bfc8-923d-4432-8e53-7b40969030c9" providerId="ADAL" clId="{6020A4F2-F2BE-447F-B247-0199A424E8C0}" dt="2021-06-06T14:35:29.488" v="707"/>
          <ac:cxnSpMkLst>
            <pc:docMk/>
            <pc:sldMk cId="0" sldId="275"/>
            <ac:cxnSpMk id="21" creationId="{50517700-BE29-4234-A588-A17C23BF92AA}"/>
          </ac:cxnSpMkLst>
        </pc:cxnChg>
      </pc:sldChg>
      <pc:sldChg chg="addSp modSp">
        <pc:chgData name="Pederzini, Victor" userId="3ae3bfc8-923d-4432-8e53-7b40969030c9" providerId="ADAL" clId="{6020A4F2-F2BE-447F-B247-0199A424E8C0}" dt="2021-06-06T14:37:08.674" v="712"/>
        <pc:sldMkLst>
          <pc:docMk/>
          <pc:sldMk cId="0" sldId="276"/>
        </pc:sldMkLst>
        <pc:spChg chg="mod">
          <ac:chgData name="Pederzini, Victor" userId="3ae3bfc8-923d-4432-8e53-7b40969030c9" providerId="ADAL" clId="{6020A4F2-F2BE-447F-B247-0199A424E8C0}" dt="2021-06-06T14:35:56.595" v="708"/>
          <ac:spMkLst>
            <pc:docMk/>
            <pc:sldMk cId="0" sldId="276"/>
            <ac:spMk id="21" creationId="{9CA18086-1D74-4F2F-9673-8DD62606F86A}"/>
          </ac:spMkLst>
        </pc:spChg>
        <pc:spChg chg="mod">
          <ac:chgData name="Pederzini, Victor" userId="3ae3bfc8-923d-4432-8e53-7b40969030c9" providerId="ADAL" clId="{6020A4F2-F2BE-447F-B247-0199A424E8C0}" dt="2021-06-06T14:35:56.595" v="708"/>
          <ac:spMkLst>
            <pc:docMk/>
            <pc:sldMk cId="0" sldId="276"/>
            <ac:spMk id="24" creationId="{921BD218-96ED-4507-B4DB-A5F2E5E7F4D8}"/>
          </ac:spMkLst>
        </pc:spChg>
        <pc:spChg chg="mod">
          <ac:chgData name="Pederzini, Victor" userId="3ae3bfc8-923d-4432-8e53-7b40969030c9" providerId="ADAL" clId="{6020A4F2-F2BE-447F-B247-0199A424E8C0}" dt="2021-06-06T14:36:14.188" v="709"/>
          <ac:spMkLst>
            <pc:docMk/>
            <pc:sldMk cId="0" sldId="276"/>
            <ac:spMk id="27" creationId="{D3426C7F-2C43-4A00-AD5B-2FC026A7D95D}"/>
          </ac:spMkLst>
        </pc:spChg>
        <pc:spChg chg="mod">
          <ac:chgData name="Pederzini, Victor" userId="3ae3bfc8-923d-4432-8e53-7b40969030c9" providerId="ADAL" clId="{6020A4F2-F2BE-447F-B247-0199A424E8C0}" dt="2021-06-06T14:36:14.188" v="709"/>
          <ac:spMkLst>
            <pc:docMk/>
            <pc:sldMk cId="0" sldId="276"/>
            <ac:spMk id="31" creationId="{85CC458E-F055-4012-A4BA-B8E53B65975B}"/>
          </ac:spMkLst>
        </pc:spChg>
        <pc:spChg chg="add mod">
          <ac:chgData name="Pederzini, Victor" userId="3ae3bfc8-923d-4432-8e53-7b40969030c9" providerId="ADAL" clId="{6020A4F2-F2BE-447F-B247-0199A424E8C0}" dt="2021-06-06T14:36:54.975" v="711"/>
          <ac:spMkLst>
            <pc:docMk/>
            <pc:sldMk cId="0" sldId="276"/>
            <ac:spMk id="34" creationId="{5055B5FE-2400-4FC6-B846-BEF23A31A2CE}"/>
          </ac:spMkLst>
        </pc:spChg>
        <pc:spChg chg="add mod">
          <ac:chgData name="Pederzini, Victor" userId="3ae3bfc8-923d-4432-8e53-7b40969030c9" providerId="ADAL" clId="{6020A4F2-F2BE-447F-B247-0199A424E8C0}" dt="2021-06-06T14:37:08.674" v="712"/>
          <ac:spMkLst>
            <pc:docMk/>
            <pc:sldMk cId="0" sldId="276"/>
            <ac:spMk id="35" creationId="{71DC2958-1A11-4CEF-837E-5E5BE32B2926}"/>
          </ac:spMkLst>
        </pc:spChg>
        <pc:grpChg chg="add mod">
          <ac:chgData name="Pederzini, Victor" userId="3ae3bfc8-923d-4432-8e53-7b40969030c9" providerId="ADAL" clId="{6020A4F2-F2BE-447F-B247-0199A424E8C0}" dt="2021-06-06T14:35:56.595" v="708"/>
          <ac:grpSpMkLst>
            <pc:docMk/>
            <pc:sldMk cId="0" sldId="276"/>
            <ac:grpSpMk id="20" creationId="{EE7B4DBA-E2D9-4CE1-A458-33D215D74E94}"/>
          </ac:grpSpMkLst>
        </pc:grpChg>
        <pc:grpChg chg="add mod">
          <ac:chgData name="Pederzini, Victor" userId="3ae3bfc8-923d-4432-8e53-7b40969030c9" providerId="ADAL" clId="{6020A4F2-F2BE-447F-B247-0199A424E8C0}" dt="2021-06-06T14:35:56.595" v="708"/>
          <ac:grpSpMkLst>
            <pc:docMk/>
            <pc:sldMk cId="0" sldId="276"/>
            <ac:grpSpMk id="23" creationId="{0EA4CF22-3180-41A0-B415-37B696703764}"/>
          </ac:grpSpMkLst>
        </pc:grpChg>
        <pc:grpChg chg="add mod">
          <ac:chgData name="Pederzini, Victor" userId="3ae3bfc8-923d-4432-8e53-7b40969030c9" providerId="ADAL" clId="{6020A4F2-F2BE-447F-B247-0199A424E8C0}" dt="2021-06-06T14:36:14.188" v="709"/>
          <ac:grpSpMkLst>
            <pc:docMk/>
            <pc:sldMk cId="0" sldId="276"/>
            <ac:grpSpMk id="26" creationId="{ED9CC69C-4877-449C-B863-4E8E82D16BDB}"/>
          </ac:grpSpMkLst>
        </pc:grpChg>
        <pc:grpChg chg="add mod">
          <ac:chgData name="Pederzini, Victor" userId="3ae3bfc8-923d-4432-8e53-7b40969030c9" providerId="ADAL" clId="{6020A4F2-F2BE-447F-B247-0199A424E8C0}" dt="2021-06-06T14:36:14.188" v="709"/>
          <ac:grpSpMkLst>
            <pc:docMk/>
            <pc:sldMk cId="0" sldId="276"/>
            <ac:grpSpMk id="30" creationId="{0A0555A7-28E5-432E-A20D-333DBC4C73E5}"/>
          </ac:grpSpMkLst>
        </pc:grpChg>
        <pc:picChg chg="add mod">
          <ac:chgData name="Pederzini, Victor" userId="3ae3bfc8-923d-4432-8e53-7b40969030c9" providerId="ADAL" clId="{6020A4F2-F2BE-447F-B247-0199A424E8C0}" dt="2021-06-06T14:35:56.595" v="708"/>
          <ac:picMkLst>
            <pc:docMk/>
            <pc:sldMk cId="0" sldId="276"/>
            <ac:picMk id="22" creationId="{0A783CC9-48F3-4AA0-B130-D24C2CD4AF98}"/>
          </ac:picMkLst>
        </pc:picChg>
        <pc:picChg chg="add mod">
          <ac:chgData name="Pederzini, Victor" userId="3ae3bfc8-923d-4432-8e53-7b40969030c9" providerId="ADAL" clId="{6020A4F2-F2BE-447F-B247-0199A424E8C0}" dt="2021-06-06T14:35:56.595" v="708"/>
          <ac:picMkLst>
            <pc:docMk/>
            <pc:sldMk cId="0" sldId="276"/>
            <ac:picMk id="25" creationId="{368325BB-B1B3-4661-AE24-9ECBDAFA270A}"/>
          </ac:picMkLst>
        </pc:picChg>
        <pc:picChg chg="add mod">
          <ac:chgData name="Pederzini, Victor" userId="3ae3bfc8-923d-4432-8e53-7b40969030c9" providerId="ADAL" clId="{6020A4F2-F2BE-447F-B247-0199A424E8C0}" dt="2021-06-06T14:36:14.188" v="709"/>
          <ac:picMkLst>
            <pc:docMk/>
            <pc:sldMk cId="0" sldId="276"/>
            <ac:picMk id="28" creationId="{D95B9F55-DB41-45AA-A7CB-BBD70BD067F5}"/>
          </ac:picMkLst>
        </pc:picChg>
        <pc:picChg chg="add mod">
          <ac:chgData name="Pederzini, Victor" userId="3ae3bfc8-923d-4432-8e53-7b40969030c9" providerId="ADAL" clId="{6020A4F2-F2BE-447F-B247-0199A424E8C0}" dt="2021-06-06T14:36:14.188" v="709"/>
          <ac:picMkLst>
            <pc:docMk/>
            <pc:sldMk cId="0" sldId="276"/>
            <ac:picMk id="29" creationId="{D33657C0-9E21-40A6-9876-857EE6AA5966}"/>
          </ac:picMkLst>
        </pc:picChg>
        <pc:cxnChg chg="add mod">
          <ac:chgData name="Pederzini, Victor" userId="3ae3bfc8-923d-4432-8e53-7b40969030c9" providerId="ADAL" clId="{6020A4F2-F2BE-447F-B247-0199A424E8C0}" dt="2021-06-06T14:36:30.984" v="710"/>
          <ac:cxnSpMkLst>
            <pc:docMk/>
            <pc:sldMk cId="0" sldId="276"/>
            <ac:cxnSpMk id="32" creationId="{90C528EC-7C2E-4872-B72F-F2F64C2FB577}"/>
          </ac:cxnSpMkLst>
        </pc:cxnChg>
        <pc:cxnChg chg="add mod">
          <ac:chgData name="Pederzini, Victor" userId="3ae3bfc8-923d-4432-8e53-7b40969030c9" providerId="ADAL" clId="{6020A4F2-F2BE-447F-B247-0199A424E8C0}" dt="2021-06-06T14:36:30.984" v="710"/>
          <ac:cxnSpMkLst>
            <pc:docMk/>
            <pc:sldMk cId="0" sldId="276"/>
            <ac:cxnSpMk id="33" creationId="{BD80CBF5-E54D-4801-BB92-1526C87614CD}"/>
          </ac:cxnSpMkLst>
        </pc:cxnChg>
      </pc:sldChg>
      <pc:sldChg chg="addSp delSp modSp del mod">
        <pc:chgData name="Pederzini, Victor" userId="3ae3bfc8-923d-4432-8e53-7b40969030c9" providerId="ADAL" clId="{6020A4F2-F2BE-447F-B247-0199A424E8C0}" dt="2021-06-06T03:30:08.645" v="645" actId="47"/>
        <pc:sldMkLst>
          <pc:docMk/>
          <pc:sldMk cId="3142415952" sldId="277"/>
        </pc:sldMkLst>
        <pc:spChg chg="mod">
          <ac:chgData name="Pederzini, Victor" userId="3ae3bfc8-923d-4432-8e53-7b40969030c9" providerId="ADAL" clId="{6020A4F2-F2BE-447F-B247-0199A424E8C0}" dt="2021-06-06T02:44:48.253" v="535" actId="12788"/>
          <ac:spMkLst>
            <pc:docMk/>
            <pc:sldMk cId="3142415952" sldId="277"/>
            <ac:spMk id="3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2:47:26.875" v="595" actId="1036"/>
          <ac:spMkLst>
            <pc:docMk/>
            <pc:sldMk cId="3142415952" sldId="277"/>
            <ac:spMk id="7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2:47:43.852" v="607" actId="1035"/>
          <ac:spMkLst>
            <pc:docMk/>
            <pc:sldMk cId="3142415952" sldId="277"/>
            <ac:spMk id="10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2:09:43.400" v="331" actId="1076"/>
          <ac:spMkLst>
            <pc:docMk/>
            <pc:sldMk cId="3142415952" sldId="277"/>
            <ac:spMk id="11" creationId="{00000000-0000-0000-0000-000000000000}"/>
          </ac:spMkLst>
        </pc:spChg>
        <pc:spChg chg="add mod">
          <ac:chgData name="Pederzini, Victor" userId="3ae3bfc8-923d-4432-8e53-7b40969030c9" providerId="ADAL" clId="{6020A4F2-F2BE-447F-B247-0199A424E8C0}" dt="2021-06-06T01:53:36.519" v="294" actId="164"/>
          <ac:spMkLst>
            <pc:docMk/>
            <pc:sldMk cId="3142415952" sldId="277"/>
            <ac:spMk id="14" creationId="{42471DA9-65BA-465B-91CC-0AB656C95420}"/>
          </ac:spMkLst>
        </pc:spChg>
        <pc:spChg chg="add mod topLvl">
          <ac:chgData name="Pederzini, Victor" userId="3ae3bfc8-923d-4432-8e53-7b40969030c9" providerId="ADAL" clId="{6020A4F2-F2BE-447F-B247-0199A424E8C0}" dt="2021-06-06T02:47:43.852" v="607" actId="1035"/>
          <ac:spMkLst>
            <pc:docMk/>
            <pc:sldMk cId="3142415952" sldId="277"/>
            <ac:spMk id="17" creationId="{30AAA812-D606-4E99-8425-BB6267A8359C}"/>
          </ac:spMkLst>
        </pc:spChg>
        <pc:spChg chg="add del mod">
          <ac:chgData name="Pederzini, Victor" userId="3ae3bfc8-923d-4432-8e53-7b40969030c9" providerId="ADAL" clId="{6020A4F2-F2BE-447F-B247-0199A424E8C0}" dt="2021-06-06T02:29:55.640" v="486" actId="478"/>
          <ac:spMkLst>
            <pc:docMk/>
            <pc:sldMk cId="3142415952" sldId="277"/>
            <ac:spMk id="19" creationId="{2A958B6C-359E-44AA-AE86-E860B8EC5DBE}"/>
          </ac:spMkLst>
        </pc:spChg>
        <pc:spChg chg="mod">
          <ac:chgData name="Pederzini, Victor" userId="3ae3bfc8-923d-4432-8e53-7b40969030c9" providerId="ADAL" clId="{6020A4F2-F2BE-447F-B247-0199A424E8C0}" dt="2021-06-06T02:06:27.700" v="307"/>
          <ac:spMkLst>
            <pc:docMk/>
            <pc:sldMk cId="3142415952" sldId="277"/>
            <ac:spMk id="33" creationId="{690BE3E0-E6E4-45CD-8E03-9E467328CA48}"/>
          </ac:spMkLst>
        </pc:spChg>
        <pc:spChg chg="add mod topLvl">
          <ac:chgData name="Pederzini, Victor" userId="3ae3bfc8-923d-4432-8e53-7b40969030c9" providerId="ADAL" clId="{6020A4F2-F2BE-447F-B247-0199A424E8C0}" dt="2021-06-06T02:47:43.852" v="607" actId="1035"/>
          <ac:spMkLst>
            <pc:docMk/>
            <pc:sldMk cId="3142415952" sldId="277"/>
            <ac:spMk id="34" creationId="{30E955A6-7B30-4813-88F4-BB9078B89265}"/>
          </ac:spMkLst>
        </pc:spChg>
        <pc:spChg chg="mod">
          <ac:chgData name="Pederzini, Victor" userId="3ae3bfc8-923d-4432-8e53-7b40969030c9" providerId="ADAL" clId="{6020A4F2-F2BE-447F-B247-0199A424E8C0}" dt="2021-06-06T02:11:57.386" v="368"/>
          <ac:spMkLst>
            <pc:docMk/>
            <pc:sldMk cId="3142415952" sldId="277"/>
            <ac:spMk id="36" creationId="{2536CB27-D787-4B9C-8520-3246A20B8382}"/>
          </ac:spMkLst>
        </pc:spChg>
        <pc:spChg chg="mod">
          <ac:chgData name="Pederzini, Victor" userId="3ae3bfc8-923d-4432-8e53-7b40969030c9" providerId="ADAL" clId="{6020A4F2-F2BE-447F-B247-0199A424E8C0}" dt="2021-06-06T02:47:26.875" v="595" actId="1036"/>
          <ac:spMkLst>
            <pc:docMk/>
            <pc:sldMk cId="3142415952" sldId="277"/>
            <ac:spMk id="38" creationId="{EEF07A98-AD66-4FCD-BB6D-8A0CD41EE272}"/>
          </ac:spMkLst>
        </pc:spChg>
        <pc:spChg chg="add mod topLvl">
          <ac:chgData name="Pederzini, Victor" userId="3ae3bfc8-923d-4432-8e53-7b40969030c9" providerId="ADAL" clId="{6020A4F2-F2BE-447F-B247-0199A424E8C0}" dt="2021-06-06T02:47:26.875" v="595" actId="1036"/>
          <ac:spMkLst>
            <pc:docMk/>
            <pc:sldMk cId="3142415952" sldId="277"/>
            <ac:spMk id="39" creationId="{D4EE883D-5B71-469D-9634-8FB8C686F3D9}"/>
          </ac:spMkLst>
        </pc:spChg>
        <pc:spChg chg="add mod topLvl">
          <ac:chgData name="Pederzini, Victor" userId="3ae3bfc8-923d-4432-8e53-7b40969030c9" providerId="ADAL" clId="{6020A4F2-F2BE-447F-B247-0199A424E8C0}" dt="2021-06-06T02:47:26.875" v="595" actId="1036"/>
          <ac:spMkLst>
            <pc:docMk/>
            <pc:sldMk cId="3142415952" sldId="277"/>
            <ac:spMk id="40" creationId="{6761716D-40A7-4BA6-957C-32020AAACE84}"/>
          </ac:spMkLst>
        </pc:spChg>
        <pc:spChg chg="mod">
          <ac:chgData name="Pederzini, Victor" userId="3ae3bfc8-923d-4432-8e53-7b40969030c9" providerId="ADAL" clId="{6020A4F2-F2BE-447F-B247-0199A424E8C0}" dt="2021-06-06T03:10:20.778" v="616" actId="14100"/>
          <ac:spMkLst>
            <pc:docMk/>
            <pc:sldMk cId="3142415952" sldId="277"/>
            <ac:spMk id="42" creationId="{63B41344-824F-4E18-8252-635F5DFE0A0B}"/>
          </ac:spMkLst>
        </pc:spChg>
        <pc:spChg chg="add del mod">
          <ac:chgData name="Pederzini, Victor" userId="3ae3bfc8-923d-4432-8e53-7b40969030c9" providerId="ADAL" clId="{6020A4F2-F2BE-447F-B247-0199A424E8C0}" dt="2021-06-06T02:22:57.423" v="442" actId="478"/>
          <ac:spMkLst>
            <pc:docMk/>
            <pc:sldMk cId="3142415952" sldId="277"/>
            <ac:spMk id="43" creationId="{27D65876-939E-46D8-9B7C-E870FF1DD039}"/>
          </ac:spMkLst>
        </pc:spChg>
        <pc:spChg chg="add mod">
          <ac:chgData name="Pederzini, Victor" userId="3ae3bfc8-923d-4432-8e53-7b40969030c9" providerId="ADAL" clId="{6020A4F2-F2BE-447F-B247-0199A424E8C0}" dt="2021-06-06T03:10:20.778" v="616" actId="14100"/>
          <ac:spMkLst>
            <pc:docMk/>
            <pc:sldMk cId="3142415952" sldId="277"/>
            <ac:spMk id="44" creationId="{D472C145-7518-4A79-9CBF-480B12593D25}"/>
          </ac:spMkLst>
        </pc:spChg>
        <pc:spChg chg="mod">
          <ac:chgData name="Pederzini, Victor" userId="3ae3bfc8-923d-4432-8e53-7b40969030c9" providerId="ADAL" clId="{6020A4F2-F2BE-447F-B247-0199A424E8C0}" dt="2021-06-06T02:44:48.253" v="535" actId="12788"/>
          <ac:spMkLst>
            <pc:docMk/>
            <pc:sldMk cId="3142415952" sldId="277"/>
            <ac:spMk id="49" creationId="{C7FF1517-0E90-4347-9FA7-FC08F66B38E5}"/>
          </ac:spMkLst>
        </pc:spChg>
        <pc:spChg chg="add mod ord">
          <ac:chgData name="Pederzini, Victor" userId="3ae3bfc8-923d-4432-8e53-7b40969030c9" providerId="ADAL" clId="{6020A4F2-F2BE-447F-B247-0199A424E8C0}" dt="2021-06-06T02:47:26.875" v="595" actId="1036"/>
          <ac:spMkLst>
            <pc:docMk/>
            <pc:sldMk cId="3142415952" sldId="277"/>
            <ac:spMk id="50" creationId="{5DF61E43-CF1B-4343-B7D6-FF06795D3203}"/>
          </ac:spMkLst>
        </pc:spChg>
        <pc:grpChg chg="del mod">
          <ac:chgData name="Pederzini, Victor" userId="3ae3bfc8-923d-4432-8e53-7b40969030c9" providerId="ADAL" clId="{6020A4F2-F2BE-447F-B247-0199A424E8C0}" dt="2021-06-06T02:46:21.584" v="562" actId="478"/>
          <ac:grpSpMkLst>
            <pc:docMk/>
            <pc:sldMk cId="3142415952" sldId="277"/>
            <ac:grpSpMk id="2" creationId="{00000000-0000-0000-0000-000000000000}"/>
          </ac:grpSpMkLst>
        </pc:grpChg>
        <pc:grpChg chg="mod">
          <ac:chgData name="Pederzini, Victor" userId="3ae3bfc8-923d-4432-8e53-7b40969030c9" providerId="ADAL" clId="{6020A4F2-F2BE-447F-B247-0199A424E8C0}" dt="2021-06-06T01:50:47.805" v="250" actId="14100"/>
          <ac:grpSpMkLst>
            <pc:docMk/>
            <pc:sldMk cId="3142415952" sldId="277"/>
            <ac:grpSpMk id="4" creationId="{00000000-0000-0000-0000-000000000000}"/>
          </ac:grpSpMkLst>
        </pc:grpChg>
        <pc:grpChg chg="mod">
          <ac:chgData name="Pederzini, Victor" userId="3ae3bfc8-923d-4432-8e53-7b40969030c9" providerId="ADAL" clId="{6020A4F2-F2BE-447F-B247-0199A424E8C0}" dt="2021-06-06T02:47:26.875" v="595" actId="1036"/>
          <ac:grpSpMkLst>
            <pc:docMk/>
            <pc:sldMk cId="3142415952" sldId="277"/>
            <ac:grpSpMk id="6" creationId="{00000000-0000-0000-0000-000000000000}"/>
          </ac:grpSpMkLst>
        </pc:grpChg>
        <pc:grpChg chg="mod ord topLvl">
          <ac:chgData name="Pederzini, Victor" userId="3ae3bfc8-923d-4432-8e53-7b40969030c9" providerId="ADAL" clId="{6020A4F2-F2BE-447F-B247-0199A424E8C0}" dt="2021-06-06T02:47:43.852" v="607" actId="1035"/>
          <ac:grpSpMkLst>
            <pc:docMk/>
            <pc:sldMk cId="3142415952" sldId="277"/>
            <ac:grpSpMk id="9" creationId="{00000000-0000-0000-0000-000000000000}"/>
          </ac:grpSpMkLst>
        </pc:grpChg>
        <pc:grpChg chg="add mod">
          <ac:chgData name="Pederzini, Victor" userId="3ae3bfc8-923d-4432-8e53-7b40969030c9" providerId="ADAL" clId="{6020A4F2-F2BE-447F-B247-0199A424E8C0}" dt="2021-06-06T01:53:13.935" v="286" actId="164"/>
          <ac:grpSpMkLst>
            <pc:docMk/>
            <pc:sldMk cId="3142415952" sldId="277"/>
            <ac:grpSpMk id="15" creationId="{E533A6FE-96F2-437A-A4CA-D4D23DC3876E}"/>
          </ac:grpSpMkLst>
        </pc:grpChg>
        <pc:grpChg chg="add del mod">
          <ac:chgData name="Pederzini, Victor" userId="3ae3bfc8-923d-4432-8e53-7b40969030c9" providerId="ADAL" clId="{6020A4F2-F2BE-447F-B247-0199A424E8C0}" dt="2021-06-06T02:07:49.199" v="321" actId="478"/>
          <ac:grpSpMkLst>
            <pc:docMk/>
            <pc:sldMk cId="3142415952" sldId="277"/>
            <ac:grpSpMk id="16" creationId="{BFB63AB5-6CD1-41FF-8586-705153A89984}"/>
          </ac:grpSpMkLst>
        </pc:grpChg>
        <pc:grpChg chg="add del mod">
          <ac:chgData name="Pederzini, Victor" userId="3ae3bfc8-923d-4432-8e53-7b40969030c9" providerId="ADAL" clId="{6020A4F2-F2BE-447F-B247-0199A424E8C0}" dt="2021-06-06T02:32:51.977" v="522" actId="165"/>
          <ac:grpSpMkLst>
            <pc:docMk/>
            <pc:sldMk cId="3142415952" sldId="277"/>
            <ac:grpSpMk id="20" creationId="{F580DD45-9003-4C5C-A946-02C173C2F461}"/>
          </ac:grpSpMkLst>
        </pc:grpChg>
        <pc:grpChg chg="add mod">
          <ac:chgData name="Pederzini, Victor" userId="3ae3bfc8-923d-4432-8e53-7b40969030c9" providerId="ADAL" clId="{6020A4F2-F2BE-447F-B247-0199A424E8C0}" dt="2021-06-06T03:10:20.778" v="616" actId="14100"/>
          <ac:grpSpMkLst>
            <pc:docMk/>
            <pc:sldMk cId="3142415952" sldId="277"/>
            <ac:grpSpMk id="21" creationId="{1A5415F4-FDE6-4DE3-9378-E382EC2E03EC}"/>
          </ac:grpSpMkLst>
        </pc:grpChg>
        <pc:grpChg chg="add del mod ord">
          <ac:chgData name="Pederzini, Victor" userId="3ae3bfc8-923d-4432-8e53-7b40969030c9" providerId="ADAL" clId="{6020A4F2-F2BE-447F-B247-0199A424E8C0}" dt="2021-06-06T02:47:26.875" v="595" actId="1036"/>
          <ac:grpSpMkLst>
            <pc:docMk/>
            <pc:sldMk cId="3142415952" sldId="277"/>
            <ac:grpSpMk id="22" creationId="{764459AE-837F-4B88-B4D0-EAEE217BD31F}"/>
          </ac:grpSpMkLst>
        </pc:grpChg>
        <pc:grpChg chg="add del mod ord">
          <ac:chgData name="Pederzini, Victor" userId="3ae3bfc8-923d-4432-8e53-7b40969030c9" providerId="ADAL" clId="{6020A4F2-F2BE-447F-B247-0199A424E8C0}" dt="2021-06-06T02:27:04.513" v="451" actId="478"/>
          <ac:grpSpMkLst>
            <pc:docMk/>
            <pc:sldMk cId="3142415952" sldId="277"/>
            <ac:grpSpMk id="32" creationId="{CCAE0469-E0BC-4B98-A35D-070C6C59E7C8}"/>
          </ac:grpSpMkLst>
        </pc:grpChg>
        <pc:grpChg chg="add del mod">
          <ac:chgData name="Pederzini, Victor" userId="3ae3bfc8-923d-4432-8e53-7b40969030c9" providerId="ADAL" clId="{6020A4F2-F2BE-447F-B247-0199A424E8C0}" dt="2021-06-06T02:14:10.079" v="399" actId="478"/>
          <ac:grpSpMkLst>
            <pc:docMk/>
            <pc:sldMk cId="3142415952" sldId="277"/>
            <ac:grpSpMk id="35" creationId="{5ECF64F0-046E-447E-B427-D7A925BF483A}"/>
          </ac:grpSpMkLst>
        </pc:grpChg>
        <pc:grpChg chg="add mod topLvl">
          <ac:chgData name="Pederzini, Victor" userId="3ae3bfc8-923d-4432-8e53-7b40969030c9" providerId="ADAL" clId="{6020A4F2-F2BE-447F-B247-0199A424E8C0}" dt="2021-06-06T02:47:26.875" v="595" actId="1036"/>
          <ac:grpSpMkLst>
            <pc:docMk/>
            <pc:sldMk cId="3142415952" sldId="277"/>
            <ac:grpSpMk id="37" creationId="{977F73CF-D0DF-4899-9735-E22A4FEDE1B3}"/>
          </ac:grpSpMkLst>
        </pc:grpChg>
        <pc:grpChg chg="add mod">
          <ac:chgData name="Pederzini, Victor" userId="3ae3bfc8-923d-4432-8e53-7b40969030c9" providerId="ADAL" clId="{6020A4F2-F2BE-447F-B247-0199A424E8C0}" dt="2021-06-06T03:10:20.778" v="616" actId="14100"/>
          <ac:grpSpMkLst>
            <pc:docMk/>
            <pc:sldMk cId="3142415952" sldId="277"/>
            <ac:grpSpMk id="41" creationId="{301D2A7A-DDFF-4E15-BC11-77EF14161542}"/>
          </ac:grpSpMkLst>
        </pc:grpChg>
        <pc:grpChg chg="add del mod ord">
          <ac:chgData name="Pederzini, Victor" userId="3ae3bfc8-923d-4432-8e53-7b40969030c9" providerId="ADAL" clId="{6020A4F2-F2BE-447F-B247-0199A424E8C0}" dt="2021-06-06T02:45:28.794" v="546" actId="478"/>
          <ac:grpSpMkLst>
            <pc:docMk/>
            <pc:sldMk cId="3142415952" sldId="277"/>
            <ac:grpSpMk id="48" creationId="{57A5073A-7938-4A08-B354-05C02515BB71}"/>
          </ac:grpSpMkLst>
        </pc:grpChg>
        <pc:graphicFrameChg chg="add del mod">
          <ac:chgData name="Pederzini, Victor" userId="3ae3bfc8-923d-4432-8e53-7b40969030c9" providerId="ADAL" clId="{6020A4F2-F2BE-447F-B247-0199A424E8C0}" dt="2021-06-06T02:26:58.399" v="449" actId="12084"/>
          <ac:graphicFrameMkLst>
            <pc:docMk/>
            <pc:sldMk cId="3142415952" sldId="277"/>
            <ac:graphicFrameMk id="18" creationId="{81D80D26-4DA6-48E1-8864-1E21FB2BF2A2}"/>
          </ac:graphicFrameMkLst>
        </pc:graphicFrameChg>
        <pc:picChg chg="add mod ord topLvl">
          <ac:chgData name="Pederzini, Victor" userId="3ae3bfc8-923d-4432-8e53-7b40969030c9" providerId="ADAL" clId="{6020A4F2-F2BE-447F-B247-0199A424E8C0}" dt="2021-06-06T02:47:26.875" v="595" actId="1036"/>
          <ac:picMkLst>
            <pc:docMk/>
            <pc:sldMk cId="3142415952" sldId="277"/>
            <ac:picMk id="8" creationId="{F26CDE43-3C39-4E1D-AAFB-A192868AA4CE}"/>
          </ac:picMkLst>
        </pc:picChg>
        <pc:picChg chg="add del mod ord">
          <ac:chgData name="Pederzini, Victor" userId="3ae3bfc8-923d-4432-8e53-7b40969030c9" providerId="ADAL" clId="{6020A4F2-F2BE-447F-B247-0199A424E8C0}" dt="2021-06-06T01:53:36.519" v="294" actId="164"/>
          <ac:picMkLst>
            <pc:docMk/>
            <pc:sldMk cId="3142415952" sldId="277"/>
            <ac:picMk id="12" creationId="{00000000-0000-0000-0000-000000000000}"/>
          </ac:picMkLst>
        </pc:picChg>
        <pc:picChg chg="mod ord">
          <ac:chgData name="Pederzini, Victor" userId="3ae3bfc8-923d-4432-8e53-7b40969030c9" providerId="ADAL" clId="{6020A4F2-F2BE-447F-B247-0199A424E8C0}" dt="2021-06-06T01:53:36.519" v="294" actId="164"/>
          <ac:picMkLst>
            <pc:docMk/>
            <pc:sldMk cId="3142415952" sldId="277"/>
            <ac:picMk id="13" creationId="{00000000-0000-0000-0000-000000000000}"/>
          </ac:picMkLst>
        </pc:picChg>
        <pc:picChg chg="mod">
          <ac:chgData name="Pederzini, Victor" userId="3ae3bfc8-923d-4432-8e53-7b40969030c9" providerId="ADAL" clId="{6020A4F2-F2BE-447F-B247-0199A424E8C0}" dt="2021-06-06T02:47:26.875" v="595" actId="1036"/>
          <ac:picMkLst>
            <pc:docMk/>
            <pc:sldMk cId="3142415952" sldId="277"/>
            <ac:picMk id="30" creationId="{A6926903-3361-41A3-9CC3-67B2612C5F36}"/>
          </ac:picMkLst>
        </pc:picChg>
        <pc:picChg chg="add del mod ord">
          <ac:chgData name="Pederzini, Victor" userId="3ae3bfc8-923d-4432-8e53-7b40969030c9" providerId="ADAL" clId="{6020A4F2-F2BE-447F-B247-0199A424E8C0}" dt="2021-06-06T02:30:06.953" v="490" actId="478"/>
          <ac:picMkLst>
            <pc:docMk/>
            <pc:sldMk cId="3142415952" sldId="277"/>
            <ac:picMk id="31" creationId="{B0160B49-5659-4BB9-8056-42629D99F538}"/>
          </ac:picMkLst>
        </pc:picChg>
        <pc:picChg chg="add del mod">
          <ac:chgData name="Pederzini, Victor" userId="3ae3bfc8-923d-4432-8e53-7b40969030c9" providerId="ADAL" clId="{6020A4F2-F2BE-447F-B247-0199A424E8C0}" dt="2021-06-06T02:22:44.662" v="439" actId="478"/>
          <ac:picMkLst>
            <pc:docMk/>
            <pc:sldMk cId="3142415952" sldId="277"/>
            <ac:picMk id="45" creationId="{FA737529-DE71-44BF-BDF9-3AFD3AF81A44}"/>
          </ac:picMkLst>
        </pc:picChg>
        <pc:picChg chg="add del mod">
          <ac:chgData name="Pederzini, Victor" userId="3ae3bfc8-923d-4432-8e53-7b40969030c9" providerId="ADAL" clId="{6020A4F2-F2BE-447F-B247-0199A424E8C0}" dt="2021-06-06T02:09:43.975" v="332"/>
          <ac:picMkLst>
            <pc:docMk/>
            <pc:sldMk cId="3142415952" sldId="277"/>
            <ac:picMk id="1026" creationId="{2BEC7215-CEF4-45BB-A268-E914768BA899}"/>
          </ac:picMkLst>
        </pc:picChg>
        <pc:picChg chg="add mod topLvl">
          <ac:chgData name="Pederzini, Victor" userId="3ae3bfc8-923d-4432-8e53-7b40969030c9" providerId="ADAL" clId="{6020A4F2-F2BE-447F-B247-0199A424E8C0}" dt="2021-06-06T02:47:43.852" v="607" actId="1035"/>
          <ac:picMkLst>
            <pc:docMk/>
            <pc:sldMk cId="3142415952" sldId="277"/>
            <ac:picMk id="1028" creationId="{F60613D3-C7A8-4397-8AF1-4995083145BF}"/>
          </ac:picMkLst>
        </pc:picChg>
        <pc:picChg chg="add del mod">
          <ac:chgData name="Pederzini, Victor" userId="3ae3bfc8-923d-4432-8e53-7b40969030c9" providerId="ADAL" clId="{6020A4F2-F2BE-447F-B247-0199A424E8C0}" dt="2021-06-06T03:10:20.778" v="616" actId="14100"/>
          <ac:picMkLst>
            <pc:docMk/>
            <pc:sldMk cId="3142415952" sldId="277"/>
            <ac:picMk id="1030" creationId="{68A96988-E988-48DB-917D-AE87CF47A265}"/>
          </ac:picMkLst>
        </pc:picChg>
        <pc:cxnChg chg="mod">
          <ac:chgData name="Pederzini, Victor" userId="3ae3bfc8-923d-4432-8e53-7b40969030c9" providerId="ADAL" clId="{6020A4F2-F2BE-447F-B247-0199A424E8C0}" dt="2021-06-06T02:47:13.780" v="588" actId="1076"/>
          <ac:cxnSpMkLst>
            <pc:docMk/>
            <pc:sldMk cId="3142415952" sldId="277"/>
            <ac:cxnSpMk id="25" creationId="{9F761FDE-01DA-44C2-B157-C3616776BB23}"/>
          </ac:cxnSpMkLst>
        </pc:cxnChg>
      </pc:sldChg>
      <pc:sldChg chg="addSp delSp modSp add mod ord">
        <pc:chgData name="Pederzini, Victor" userId="3ae3bfc8-923d-4432-8e53-7b40969030c9" providerId="ADAL" clId="{6020A4F2-F2BE-447F-B247-0199A424E8C0}" dt="2021-06-06T15:10:08.518" v="729"/>
        <pc:sldMkLst>
          <pc:docMk/>
          <pc:sldMk cId="2846593116" sldId="278"/>
        </pc:sldMkLst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31.709" v="8" actId="478"/>
          <ac:spMkLst>
            <pc:docMk/>
            <pc:sldMk cId="2846593116" sldId="278"/>
            <ac:spMk id="6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7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0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2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3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6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7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30.822" v="7" actId="478"/>
          <ac:spMkLst>
            <pc:docMk/>
            <pc:sldMk cId="2846593116" sldId="278"/>
            <ac:spMk id="18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19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0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1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4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5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6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7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29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31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32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33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34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35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48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49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0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1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2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3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4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0:02:26.417" v="5" actId="478"/>
          <ac:spMkLst>
            <pc:docMk/>
            <pc:sldMk cId="2846593116" sldId="278"/>
            <ac:spMk id="57" creationId="{00000000-0000-0000-0000-000000000000}"/>
          </ac:spMkLst>
        </pc:spChg>
        <pc:grpChg chg="del">
          <ac:chgData name="Pederzini, Victor" userId="3ae3bfc8-923d-4432-8e53-7b40969030c9" providerId="ADAL" clId="{6020A4F2-F2BE-447F-B247-0199A424E8C0}" dt="2021-06-06T00:02:26.417" v="5" actId="478"/>
          <ac:grpSpMkLst>
            <pc:docMk/>
            <pc:sldMk cId="2846593116" sldId="278"/>
            <ac:grpSpMk id="8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0:02:26.417" v="5" actId="478"/>
          <ac:grpSpMkLst>
            <pc:docMk/>
            <pc:sldMk cId="2846593116" sldId="278"/>
            <ac:grpSpMk id="41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0:02:26.417" v="5" actId="478"/>
          <ac:grpSpMkLst>
            <pc:docMk/>
            <pc:sldMk cId="2846593116" sldId="278"/>
            <ac:grpSpMk id="55" creationId="{00000000-0000-0000-0000-000000000000}"/>
          </ac:grpSpMkLst>
        </pc:grpChg>
        <pc:picChg chg="add del mod">
          <ac:chgData name="Pederzini, Victor" userId="3ae3bfc8-923d-4432-8e53-7b40969030c9" providerId="ADAL" clId="{6020A4F2-F2BE-447F-B247-0199A424E8C0}" dt="2021-06-06T00:05:15.878" v="14" actId="478"/>
          <ac:picMkLst>
            <pc:docMk/>
            <pc:sldMk cId="2846593116" sldId="278"/>
            <ac:picMk id="3" creationId="{5F095DAF-185B-4283-9529-A08D4403418A}"/>
          </ac:picMkLst>
        </pc:picChg>
        <pc:picChg chg="add mod">
          <ac:chgData name="Pederzini, Victor" userId="3ae3bfc8-923d-4432-8e53-7b40969030c9" providerId="ADAL" clId="{6020A4F2-F2BE-447F-B247-0199A424E8C0}" dt="2021-06-06T15:10:08.518" v="729"/>
          <ac:picMkLst>
            <pc:docMk/>
            <pc:sldMk cId="2846593116" sldId="278"/>
            <ac:picMk id="6" creationId="{28A8BDE5-DF45-4F86-9B37-F5F4E4F33F41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11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14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15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22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23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28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30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36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37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8.355" v="6" actId="478"/>
          <ac:picMkLst>
            <pc:docMk/>
            <pc:sldMk cId="2846593116" sldId="278"/>
            <ac:picMk id="38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39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40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46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0:02:26.417" v="5" actId="478"/>
          <ac:picMkLst>
            <pc:docMk/>
            <pc:sldMk cId="2846593116" sldId="278"/>
            <ac:picMk id="47" creationId="{00000000-0000-0000-0000-000000000000}"/>
          </ac:picMkLst>
        </pc:picChg>
        <pc:picChg chg="add del mod">
          <ac:chgData name="Pederzini, Victor" userId="3ae3bfc8-923d-4432-8e53-7b40969030c9" providerId="ADAL" clId="{6020A4F2-F2BE-447F-B247-0199A424E8C0}" dt="2021-06-06T00:05:09.577" v="13" actId="478"/>
          <ac:picMkLst>
            <pc:docMk/>
            <pc:sldMk cId="2846593116" sldId="278"/>
            <ac:picMk id="60" creationId="{BCF8FCFC-AB63-487B-B12A-CC9DDA3B0E8B}"/>
          </ac:picMkLst>
        </pc:picChg>
        <pc:picChg chg="add del mod">
          <ac:chgData name="Pederzini, Victor" userId="3ae3bfc8-923d-4432-8e53-7b40969030c9" providerId="ADAL" clId="{6020A4F2-F2BE-447F-B247-0199A424E8C0}" dt="2021-06-06T00:06:20.727" v="21" actId="478"/>
          <ac:picMkLst>
            <pc:docMk/>
            <pc:sldMk cId="2846593116" sldId="278"/>
            <ac:picMk id="62" creationId="{8BCDEC70-2520-41C2-BC48-A031F635C958}"/>
          </ac:picMkLst>
        </pc:picChg>
        <pc:picChg chg="add del mod ord">
          <ac:chgData name="Pederzini, Victor" userId="3ae3bfc8-923d-4432-8e53-7b40969030c9" providerId="ADAL" clId="{6020A4F2-F2BE-447F-B247-0199A424E8C0}" dt="2021-06-06T01:21:47.227" v="169" actId="478"/>
          <ac:picMkLst>
            <pc:docMk/>
            <pc:sldMk cId="2846593116" sldId="278"/>
            <ac:picMk id="64" creationId="{BA133294-DBCA-4485-8080-C6C6E94A9BB6}"/>
          </ac:picMkLst>
        </pc:picChg>
        <pc:picChg chg="add mod ord">
          <ac:chgData name="Pederzini, Victor" userId="3ae3bfc8-923d-4432-8e53-7b40969030c9" providerId="ADAL" clId="{6020A4F2-F2BE-447F-B247-0199A424E8C0}" dt="2021-06-06T01:21:57.196" v="173" actId="167"/>
          <ac:picMkLst>
            <pc:docMk/>
            <pc:sldMk cId="2846593116" sldId="278"/>
            <ac:picMk id="66" creationId="{3ECF7482-075B-48D6-9731-03B1B2418F59}"/>
          </ac:picMkLst>
        </pc:picChg>
      </pc:sldChg>
      <pc:sldChg chg="addSp delSp modSp add mod">
        <pc:chgData name="Pederzini, Victor" userId="3ae3bfc8-923d-4432-8e53-7b40969030c9" providerId="ADAL" clId="{6020A4F2-F2BE-447F-B247-0199A424E8C0}" dt="2021-06-06T03:39:26.520" v="706" actId="14100"/>
        <pc:sldMkLst>
          <pc:docMk/>
          <pc:sldMk cId="3277086845" sldId="279"/>
        </pc:sldMkLst>
        <pc:spChg chg="del">
          <ac:chgData name="Pederzini, Victor" userId="3ae3bfc8-923d-4432-8e53-7b40969030c9" providerId="ADAL" clId="{6020A4F2-F2BE-447F-B247-0199A424E8C0}" dt="2021-06-06T01:07:04.739" v="58" actId="478"/>
          <ac:spMkLst>
            <pc:docMk/>
            <pc:sldMk cId="3277086845" sldId="279"/>
            <ac:spMk id="2" creationId="{00000000-0000-0000-0000-000000000000}"/>
          </ac:spMkLst>
        </pc:spChg>
        <pc:spChg chg="del">
          <ac:chgData name="Pederzini, Victor" userId="3ae3bfc8-923d-4432-8e53-7b40969030c9" providerId="ADAL" clId="{6020A4F2-F2BE-447F-B247-0199A424E8C0}" dt="2021-06-06T01:07:04.739" v="58" actId="478"/>
          <ac:spMkLst>
            <pc:docMk/>
            <pc:sldMk cId="3277086845" sldId="279"/>
            <ac:spMk id="3" creationId="{00000000-0000-0000-0000-000000000000}"/>
          </ac:spMkLst>
        </pc:spChg>
        <pc:spChg chg="mod">
          <ac:chgData name="Pederzini, Victor" userId="3ae3bfc8-923d-4432-8e53-7b40969030c9" providerId="ADAL" clId="{6020A4F2-F2BE-447F-B247-0199A424E8C0}" dt="2021-06-06T01:11:47.561" v="152" actId="20577"/>
          <ac:spMkLst>
            <pc:docMk/>
            <pc:sldMk cId="3277086845" sldId="279"/>
            <ac:spMk id="4" creationId="{D2287183-E023-4B88-9AF3-A2C930E40D0F}"/>
          </ac:spMkLst>
        </pc:spChg>
        <pc:spChg chg="mod">
          <ac:chgData name="Pederzini, Victor" userId="3ae3bfc8-923d-4432-8e53-7b40969030c9" providerId="ADAL" clId="{6020A4F2-F2BE-447F-B247-0199A424E8C0}" dt="2021-06-06T01:11:19.823" v="130" actId="20577"/>
          <ac:spMkLst>
            <pc:docMk/>
            <pc:sldMk cId="3277086845" sldId="279"/>
            <ac:spMk id="5" creationId="{D3526570-4DFB-4B0C-A193-96EF4CB3A4EE}"/>
          </ac:spMkLst>
        </pc:spChg>
        <pc:spChg chg="mod">
          <ac:chgData name="Pederzini, Victor" userId="3ae3bfc8-923d-4432-8e53-7b40969030c9" providerId="ADAL" clId="{6020A4F2-F2BE-447F-B247-0199A424E8C0}" dt="2021-06-06T01:12:15.215" v="164" actId="20577"/>
          <ac:spMkLst>
            <pc:docMk/>
            <pc:sldMk cId="3277086845" sldId="279"/>
            <ac:spMk id="6" creationId="{7A8EEDBD-5CAB-4A88-9421-4DE40F9CFB13}"/>
          </ac:spMkLst>
        </pc:spChg>
        <pc:spChg chg="del">
          <ac:chgData name="Pederzini, Victor" userId="3ae3bfc8-923d-4432-8e53-7b40969030c9" providerId="ADAL" clId="{6020A4F2-F2BE-447F-B247-0199A424E8C0}" dt="2021-06-06T01:07:04.739" v="58" actId="478"/>
          <ac:spMkLst>
            <pc:docMk/>
            <pc:sldMk cId="3277086845" sldId="279"/>
            <ac:spMk id="19" creationId="{00000000-0000-0000-0000-000000000000}"/>
          </ac:spMkLst>
        </pc:spChg>
        <pc:spChg chg="add mod">
          <ac:chgData name="Pederzini, Victor" userId="3ae3bfc8-923d-4432-8e53-7b40969030c9" providerId="ADAL" clId="{6020A4F2-F2BE-447F-B247-0199A424E8C0}" dt="2021-06-06T01:11:27.838" v="136" actId="20577"/>
          <ac:spMkLst>
            <pc:docMk/>
            <pc:sldMk cId="3277086845" sldId="279"/>
            <ac:spMk id="20" creationId="{92FE016A-AE48-4731-BF95-15B0A95B4D50}"/>
          </ac:spMkLst>
        </pc:spChg>
        <pc:spChg chg="add mod">
          <ac:chgData name="Pederzini, Victor" userId="3ae3bfc8-923d-4432-8e53-7b40969030c9" providerId="ADAL" clId="{6020A4F2-F2BE-447F-B247-0199A424E8C0}" dt="2021-06-06T01:10:11.789" v="124" actId="20577"/>
          <ac:spMkLst>
            <pc:docMk/>
            <pc:sldMk cId="3277086845" sldId="279"/>
            <ac:spMk id="21" creationId="{EE83822C-5634-483D-9B55-201225BA8D26}"/>
          </ac:spMkLst>
        </pc:spChg>
        <pc:spChg chg="mod">
          <ac:chgData name="Pederzini, Victor" userId="3ae3bfc8-923d-4432-8e53-7b40969030c9" providerId="ADAL" clId="{6020A4F2-F2BE-447F-B247-0199A424E8C0}" dt="2021-06-06T01:40:38.518" v="235" actId="20577"/>
          <ac:spMkLst>
            <pc:docMk/>
            <pc:sldMk cId="3277086845" sldId="279"/>
            <ac:spMk id="24" creationId="{F810A0CB-C1E0-499A-961A-A36034D3FFF3}"/>
          </ac:spMkLst>
        </pc:spChg>
        <pc:spChg chg="add mod">
          <ac:chgData name="Pederzini, Victor" userId="3ae3bfc8-923d-4432-8e53-7b40969030c9" providerId="ADAL" clId="{6020A4F2-F2BE-447F-B247-0199A424E8C0}" dt="2021-06-06T03:39:26.520" v="706" actId="14100"/>
          <ac:spMkLst>
            <pc:docMk/>
            <pc:sldMk cId="3277086845" sldId="279"/>
            <ac:spMk id="25" creationId="{8685822B-EF0B-4728-8239-A280970BE791}"/>
          </ac:spMkLst>
        </pc:spChg>
        <pc:grpChg chg="del">
          <ac:chgData name="Pederzini, Victor" userId="3ae3bfc8-923d-4432-8e53-7b40969030c9" providerId="ADAL" clId="{6020A4F2-F2BE-447F-B247-0199A424E8C0}" dt="2021-06-06T01:07:04.739" v="58" actId="478"/>
          <ac:grpSpMkLst>
            <pc:docMk/>
            <pc:sldMk cId="3277086845" sldId="279"/>
            <ac:grpSpMk id="4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1:07:07.728" v="60" actId="478"/>
          <ac:grpSpMkLst>
            <pc:docMk/>
            <pc:sldMk cId="3277086845" sldId="279"/>
            <ac:grpSpMk id="7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1:07:10.584" v="64" actId="478"/>
          <ac:grpSpMkLst>
            <pc:docMk/>
            <pc:sldMk cId="3277086845" sldId="279"/>
            <ac:grpSpMk id="10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1:07:09.287" v="62" actId="478"/>
          <ac:grpSpMkLst>
            <pc:docMk/>
            <pc:sldMk cId="3277086845" sldId="279"/>
            <ac:grpSpMk id="13" creationId="{00000000-0000-0000-0000-000000000000}"/>
          </ac:grpSpMkLst>
        </pc:grpChg>
        <pc:picChg chg="del">
          <ac:chgData name="Pederzini, Victor" userId="3ae3bfc8-923d-4432-8e53-7b40969030c9" providerId="ADAL" clId="{6020A4F2-F2BE-447F-B247-0199A424E8C0}" dt="2021-06-06T01:07:06.298" v="59" actId="478"/>
          <ac:picMkLst>
            <pc:docMk/>
            <pc:sldMk cId="3277086845" sldId="279"/>
            <ac:picMk id="9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1:07:08.569" v="61" actId="478"/>
          <ac:picMkLst>
            <pc:docMk/>
            <pc:sldMk cId="3277086845" sldId="279"/>
            <ac:picMk id="12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1:07:09.999" v="63" actId="478"/>
          <ac:picMkLst>
            <pc:docMk/>
            <pc:sldMk cId="3277086845" sldId="279"/>
            <ac:picMk id="15" creationId="{00000000-0000-0000-0000-000000000000}"/>
          </ac:picMkLst>
        </pc:picChg>
        <pc:picChg chg="del">
          <ac:chgData name="Pederzini, Victor" userId="3ae3bfc8-923d-4432-8e53-7b40969030c9" providerId="ADAL" clId="{6020A4F2-F2BE-447F-B247-0199A424E8C0}" dt="2021-06-06T01:07:06.298" v="59" actId="478"/>
          <ac:picMkLst>
            <pc:docMk/>
            <pc:sldMk cId="3277086845" sldId="279"/>
            <ac:picMk id="16" creationId="{00000000-0000-0000-0000-000000000000}"/>
          </ac:picMkLst>
        </pc:picChg>
      </pc:sldChg>
      <pc:sldChg chg="addSp delSp modSp">
        <pc:chgData name="Pederzini, Victor" userId="3ae3bfc8-923d-4432-8e53-7b40969030c9" providerId="ADAL" clId="{6020A4F2-F2BE-447F-B247-0199A424E8C0}" dt="2021-06-06T17:10:09.539" v="838" actId="207"/>
        <pc:sldMkLst>
          <pc:docMk/>
          <pc:sldMk cId="2203202216" sldId="280"/>
        </pc:sldMkLst>
        <pc:spChg chg="add del mod">
          <ac:chgData name="Pederzini, Victor" userId="3ae3bfc8-923d-4432-8e53-7b40969030c9" providerId="ADAL" clId="{6020A4F2-F2BE-447F-B247-0199A424E8C0}" dt="2021-06-06T14:56:54.286" v="716"/>
          <ac:spMkLst>
            <pc:docMk/>
            <pc:sldMk cId="2203202216" sldId="280"/>
            <ac:spMk id="7" creationId="{DBEEF448-F87C-414B-BDDE-25FEA3582B89}"/>
          </ac:spMkLst>
        </pc:spChg>
        <pc:spChg chg="mod">
          <ac:chgData name="Pederzini, Victor" userId="3ae3bfc8-923d-4432-8e53-7b40969030c9" providerId="ADAL" clId="{6020A4F2-F2BE-447F-B247-0199A424E8C0}" dt="2021-06-06T17:10:09.539" v="838" actId="207"/>
          <ac:spMkLst>
            <pc:docMk/>
            <pc:sldMk cId="2203202216" sldId="280"/>
            <ac:spMk id="9" creationId="{C85488A9-7A42-4526-BF81-8EE89C8C35C5}"/>
          </ac:spMkLst>
        </pc:spChg>
        <pc:spChg chg="mod">
          <ac:chgData name="Pederzini, Victor" userId="3ae3bfc8-923d-4432-8e53-7b40969030c9" providerId="ADAL" clId="{6020A4F2-F2BE-447F-B247-0199A424E8C0}" dt="2021-06-06T17:07:26.852" v="831"/>
          <ac:spMkLst>
            <pc:docMk/>
            <pc:sldMk cId="2203202216" sldId="280"/>
            <ac:spMk id="11" creationId="{8E195D36-5745-4158-9829-F8F41AB32CC3}"/>
          </ac:spMkLst>
        </pc:spChg>
        <pc:spChg chg="mod">
          <ac:chgData name="Pederzini, Victor" userId="3ae3bfc8-923d-4432-8e53-7b40969030c9" providerId="ADAL" clId="{6020A4F2-F2BE-447F-B247-0199A424E8C0}" dt="2021-06-06T17:07:26.852" v="831"/>
          <ac:spMkLst>
            <pc:docMk/>
            <pc:sldMk cId="2203202216" sldId="280"/>
            <ac:spMk id="13" creationId="{76502747-2F85-4E76-882D-5DC673B5FC3C}"/>
          </ac:spMkLst>
        </pc:spChg>
        <pc:grpChg chg="add mod">
          <ac:chgData name="Pederzini, Victor" userId="3ae3bfc8-923d-4432-8e53-7b40969030c9" providerId="ADAL" clId="{6020A4F2-F2BE-447F-B247-0199A424E8C0}" dt="2021-06-06T17:07:26.852" v="831"/>
          <ac:grpSpMkLst>
            <pc:docMk/>
            <pc:sldMk cId="2203202216" sldId="280"/>
            <ac:grpSpMk id="10" creationId="{116C72B4-DA8D-422A-A937-3BA4C3C3C781}"/>
          </ac:grpSpMkLst>
        </pc:grpChg>
        <pc:grpChg chg="add mod">
          <ac:chgData name="Pederzini, Victor" userId="3ae3bfc8-923d-4432-8e53-7b40969030c9" providerId="ADAL" clId="{6020A4F2-F2BE-447F-B247-0199A424E8C0}" dt="2021-06-06T17:07:26.852" v="831"/>
          <ac:grpSpMkLst>
            <pc:docMk/>
            <pc:sldMk cId="2203202216" sldId="280"/>
            <ac:grpSpMk id="12" creationId="{526F4D25-E8EE-4E03-8DB6-5A2576ECD846}"/>
          </ac:grpSpMkLst>
        </pc:grpChg>
        <pc:picChg chg="mod">
          <ac:chgData name="Pederzini, Victor" userId="3ae3bfc8-923d-4432-8e53-7b40969030c9" providerId="ADAL" clId="{6020A4F2-F2BE-447F-B247-0199A424E8C0}" dt="2021-06-06T03:31:00.225" v="666"/>
          <ac:picMkLst>
            <pc:docMk/>
            <pc:sldMk cId="2203202216" sldId="280"/>
            <ac:picMk id="2" creationId="{F7165369-7913-4EF9-BDBD-84C29E8CDDD5}"/>
          </ac:picMkLst>
        </pc:picChg>
        <pc:picChg chg="add mod">
          <ac:chgData name="Pederzini, Victor" userId="3ae3bfc8-923d-4432-8e53-7b40969030c9" providerId="ADAL" clId="{6020A4F2-F2BE-447F-B247-0199A424E8C0}" dt="2021-06-06T17:09:46.817" v="836" actId="12789"/>
          <ac:picMkLst>
            <pc:docMk/>
            <pc:sldMk cId="2203202216" sldId="280"/>
            <ac:picMk id="8" creationId="{B5F185A0-0A4F-46F3-B6A9-276C97DD8412}"/>
          </ac:picMkLst>
        </pc:picChg>
        <pc:cxnChg chg="add del mod">
          <ac:chgData name="Pederzini, Victor" userId="3ae3bfc8-923d-4432-8e53-7b40969030c9" providerId="ADAL" clId="{6020A4F2-F2BE-447F-B247-0199A424E8C0}" dt="2021-06-06T14:56:54.286" v="716"/>
          <ac:cxnSpMkLst>
            <pc:docMk/>
            <pc:sldMk cId="2203202216" sldId="280"/>
            <ac:cxnSpMk id="5" creationId="{545008CF-C7BF-493F-91E6-698400AF1026}"/>
          </ac:cxnSpMkLst>
        </pc:cxnChg>
        <pc:cxnChg chg="add del mod">
          <ac:chgData name="Pederzini, Victor" userId="3ae3bfc8-923d-4432-8e53-7b40969030c9" providerId="ADAL" clId="{6020A4F2-F2BE-447F-B247-0199A424E8C0}" dt="2021-06-06T14:56:54.286" v="716"/>
          <ac:cxnSpMkLst>
            <pc:docMk/>
            <pc:sldMk cId="2203202216" sldId="280"/>
            <ac:cxnSpMk id="6" creationId="{F6C2ADB0-E60B-400D-82C3-69B6A1AB4CC0}"/>
          </ac:cxnSpMkLst>
        </pc:cxnChg>
      </pc:sldChg>
      <pc:sldChg chg="add">
        <pc:chgData name="Pederzini, Victor" userId="3ae3bfc8-923d-4432-8e53-7b40969030c9" providerId="ADAL" clId="{6020A4F2-F2BE-447F-B247-0199A424E8C0}" dt="2021-06-06T02:48:33.256" v="614"/>
        <pc:sldMkLst>
          <pc:docMk/>
          <pc:sldMk cId="571953833" sldId="281"/>
        </pc:sldMkLst>
      </pc:sldChg>
      <pc:sldChg chg="addSp delSp modSp add">
        <pc:chgData name="Pederzini, Victor" userId="3ae3bfc8-923d-4432-8e53-7b40969030c9" providerId="ADAL" clId="{6020A4F2-F2BE-447F-B247-0199A424E8C0}" dt="2021-06-06T17:21:18.254" v="882"/>
        <pc:sldMkLst>
          <pc:docMk/>
          <pc:sldMk cId="1558027108" sldId="282"/>
        </pc:sldMkLst>
        <pc:spChg chg="add del mod">
          <ac:chgData name="Pederzini, Victor" userId="3ae3bfc8-923d-4432-8e53-7b40969030c9" providerId="ADAL" clId="{6020A4F2-F2BE-447F-B247-0199A424E8C0}" dt="2021-06-06T17:18:52.578" v="864"/>
          <ac:spMkLst>
            <pc:docMk/>
            <pc:sldMk cId="1558027108" sldId="282"/>
            <ac:spMk id="4" creationId="{0A2D5E55-DB2C-4E74-8998-6DEE9E7FFF09}"/>
          </ac:spMkLst>
        </pc:spChg>
        <pc:spChg chg="add mod">
          <ac:chgData name="Pederzini, Victor" userId="3ae3bfc8-923d-4432-8e53-7b40969030c9" providerId="ADAL" clId="{6020A4F2-F2BE-447F-B247-0199A424E8C0}" dt="2021-06-06T16:53:08.621" v="820" actId="931"/>
          <ac:spMkLst>
            <pc:docMk/>
            <pc:sldMk cId="1558027108" sldId="282"/>
            <ac:spMk id="22" creationId="{416DA270-381C-4B5D-96E6-BA8AFCC33A1F}"/>
          </ac:spMkLst>
        </pc:spChg>
        <pc:spChg chg="add mod">
          <ac:chgData name="Pederzini, Victor" userId="3ae3bfc8-923d-4432-8e53-7b40969030c9" providerId="ADAL" clId="{6020A4F2-F2BE-447F-B247-0199A424E8C0}" dt="2021-06-06T17:21:13.190" v="881"/>
          <ac:spMkLst>
            <pc:docMk/>
            <pc:sldMk cId="1558027108" sldId="282"/>
            <ac:spMk id="29" creationId="{798CEBFC-3B96-4638-B574-432536FCD350}"/>
          </ac:spMkLst>
        </pc:spChg>
        <pc:spChg chg="add mod">
          <ac:chgData name="Pederzini, Victor" userId="3ae3bfc8-923d-4432-8e53-7b40969030c9" providerId="ADAL" clId="{6020A4F2-F2BE-447F-B247-0199A424E8C0}" dt="2021-06-06T17:20:53.320" v="877"/>
          <ac:spMkLst>
            <pc:docMk/>
            <pc:sldMk cId="1558027108" sldId="282"/>
            <ac:spMk id="36" creationId="{C6C9A6B9-5245-43D3-BA17-4654ADDCAE98}"/>
          </ac:spMkLst>
        </pc:spChg>
        <pc:spChg chg="add mod">
          <ac:chgData name="Pederzini, Victor" userId="3ae3bfc8-923d-4432-8e53-7b40969030c9" providerId="ADAL" clId="{6020A4F2-F2BE-447F-B247-0199A424E8C0}" dt="2021-06-06T17:20:48.704" v="876"/>
          <ac:spMkLst>
            <pc:docMk/>
            <pc:sldMk cId="1558027108" sldId="282"/>
            <ac:spMk id="37" creationId="{BA76E27A-F77F-455A-A426-9BD25FCEEDB1}"/>
          </ac:spMkLst>
        </pc:spChg>
        <pc:spChg chg="mod">
          <ac:chgData name="Pederzini, Victor" userId="3ae3bfc8-923d-4432-8e53-7b40969030c9" providerId="ADAL" clId="{6020A4F2-F2BE-447F-B247-0199A424E8C0}" dt="2021-06-06T17:17:51.492" v="858"/>
          <ac:spMkLst>
            <pc:docMk/>
            <pc:sldMk cId="1558027108" sldId="282"/>
            <ac:spMk id="42" creationId="{8D4D33BF-A803-4405-BEB5-7EC5CEC4C397}"/>
          </ac:spMkLst>
        </pc:spChg>
        <pc:spChg chg="add mod">
          <ac:chgData name="Pederzini, Victor" userId="3ae3bfc8-923d-4432-8e53-7b40969030c9" providerId="ADAL" clId="{6020A4F2-F2BE-447F-B247-0199A424E8C0}" dt="2021-06-06T17:20:44.064" v="875"/>
          <ac:spMkLst>
            <pc:docMk/>
            <pc:sldMk cId="1558027108" sldId="282"/>
            <ac:spMk id="47" creationId="{94097286-B7BB-44DC-BC6A-B6D4264274DF}"/>
          </ac:spMkLst>
        </pc:spChg>
        <pc:spChg chg="add mod">
          <ac:chgData name="Pederzini, Victor" userId="3ae3bfc8-923d-4432-8e53-7b40969030c9" providerId="ADAL" clId="{6020A4F2-F2BE-447F-B247-0199A424E8C0}" dt="2021-06-06T17:20:18.552" v="872"/>
          <ac:spMkLst>
            <pc:docMk/>
            <pc:sldMk cId="1558027108" sldId="282"/>
            <ac:spMk id="49" creationId="{6D6BD04E-F2D2-40BA-B6A1-8CE01F6295D7}"/>
          </ac:spMkLst>
        </pc:spChg>
        <pc:spChg chg="add mod">
          <ac:chgData name="Pederzini, Victor" userId="3ae3bfc8-923d-4432-8e53-7b40969030c9" providerId="ADAL" clId="{6020A4F2-F2BE-447F-B247-0199A424E8C0}" dt="2021-06-06T17:20:22.595" v="873"/>
          <ac:spMkLst>
            <pc:docMk/>
            <pc:sldMk cId="1558027108" sldId="282"/>
            <ac:spMk id="50" creationId="{FF437E10-8F47-46FD-B531-EC3FF1E15EAE}"/>
          </ac:spMkLst>
        </pc:spChg>
        <pc:spChg chg="mod">
          <ac:chgData name="Pederzini, Victor" userId="3ae3bfc8-923d-4432-8e53-7b40969030c9" providerId="ADAL" clId="{6020A4F2-F2BE-447F-B247-0199A424E8C0}" dt="2021-06-06T17:20:00.497" v="870" actId="164"/>
          <ac:spMkLst>
            <pc:docMk/>
            <pc:sldMk cId="1558027108" sldId="282"/>
            <ac:spMk id="52" creationId="{7BE23555-D40C-4A31-96FD-32E49C551A56}"/>
          </ac:spMkLst>
        </pc:spChg>
        <pc:spChg chg="add mod">
          <ac:chgData name="Pederzini, Victor" userId="3ae3bfc8-923d-4432-8e53-7b40969030c9" providerId="ADAL" clId="{6020A4F2-F2BE-447F-B247-0199A424E8C0}" dt="2021-06-06T17:20:34.418" v="874"/>
          <ac:spMkLst>
            <pc:docMk/>
            <pc:sldMk cId="1558027108" sldId="282"/>
            <ac:spMk id="53" creationId="{C72B7FB7-B0A5-4551-8F60-10BF152DB7AF}"/>
          </ac:spMkLst>
        </pc:spChg>
        <pc:spChg chg="mod">
          <ac:chgData name="Pederzini, Victor" userId="3ae3bfc8-923d-4432-8e53-7b40969030c9" providerId="ADAL" clId="{6020A4F2-F2BE-447F-B247-0199A424E8C0}" dt="2021-06-06T17:17:45.560" v="857" actId="12788"/>
          <ac:spMkLst>
            <pc:docMk/>
            <pc:sldMk cId="1558027108" sldId="282"/>
            <ac:spMk id="77" creationId="{DAEDE627-CB3B-478C-890C-7BC7A94D5186}"/>
          </ac:spMkLst>
        </pc:spChg>
        <pc:spChg chg="mod">
          <ac:chgData name="Pederzini, Victor" userId="3ae3bfc8-923d-4432-8e53-7b40969030c9" providerId="ADAL" clId="{6020A4F2-F2BE-447F-B247-0199A424E8C0}" dt="2021-06-06T17:17:45.560" v="857" actId="12788"/>
          <ac:spMkLst>
            <pc:docMk/>
            <pc:sldMk cId="1558027108" sldId="282"/>
            <ac:spMk id="79" creationId="{3A38D8ED-FE1B-4CBA-A30B-E997FF61EC02}"/>
          </ac:spMkLst>
        </pc:spChg>
        <pc:spChg chg="mod">
          <ac:chgData name="Pederzini, Victor" userId="3ae3bfc8-923d-4432-8e53-7b40969030c9" providerId="ADAL" clId="{6020A4F2-F2BE-447F-B247-0199A424E8C0}" dt="2021-06-06T17:17:45.560" v="857" actId="12788"/>
          <ac:spMkLst>
            <pc:docMk/>
            <pc:sldMk cId="1558027108" sldId="282"/>
            <ac:spMk id="80" creationId="{3FFB86F2-9543-4756-A0D5-5A9FAC3E70A0}"/>
          </ac:spMkLst>
        </pc:spChg>
        <pc:spChg chg="mod">
          <ac:chgData name="Pederzini, Victor" userId="3ae3bfc8-923d-4432-8e53-7b40969030c9" providerId="ADAL" clId="{6020A4F2-F2BE-447F-B247-0199A424E8C0}" dt="2021-06-06T17:17:45.560" v="857" actId="12788"/>
          <ac:spMkLst>
            <pc:docMk/>
            <pc:sldMk cId="1558027108" sldId="282"/>
            <ac:spMk id="81" creationId="{8F9D81DF-585A-484F-9035-BA9E591FAB73}"/>
          </ac:spMkLst>
        </pc:spChg>
        <pc:spChg chg="mod">
          <ac:chgData name="Pederzini, Victor" userId="3ae3bfc8-923d-4432-8e53-7b40969030c9" providerId="ADAL" clId="{6020A4F2-F2BE-447F-B247-0199A424E8C0}" dt="2021-06-06T17:13:44.433" v="842" actId="12789"/>
          <ac:spMkLst>
            <pc:docMk/>
            <pc:sldMk cId="1558027108" sldId="282"/>
            <ac:spMk id="84" creationId="{32098C6F-BBBC-471E-9A00-9ED6936E7548}"/>
          </ac:spMkLst>
        </pc:spChg>
        <pc:spChg chg="mod">
          <ac:chgData name="Pederzini, Victor" userId="3ae3bfc8-923d-4432-8e53-7b40969030c9" providerId="ADAL" clId="{6020A4F2-F2BE-447F-B247-0199A424E8C0}" dt="2021-06-06T17:13:44.433" v="842" actId="12789"/>
          <ac:spMkLst>
            <pc:docMk/>
            <pc:sldMk cId="1558027108" sldId="282"/>
            <ac:spMk id="86" creationId="{9DDA842E-C4D7-402A-8047-56278FFEAD13}"/>
          </ac:spMkLst>
        </pc:spChg>
        <pc:spChg chg="mod">
          <ac:chgData name="Pederzini, Victor" userId="3ae3bfc8-923d-4432-8e53-7b40969030c9" providerId="ADAL" clId="{6020A4F2-F2BE-447F-B247-0199A424E8C0}" dt="2021-06-06T17:13:44.433" v="842" actId="12789"/>
          <ac:spMkLst>
            <pc:docMk/>
            <pc:sldMk cId="1558027108" sldId="282"/>
            <ac:spMk id="87" creationId="{A7A2492B-B468-4140-AFA6-DAE0E72AA860}"/>
          </ac:spMkLst>
        </pc:spChg>
        <pc:spChg chg="mod">
          <ac:chgData name="Pederzini, Victor" userId="3ae3bfc8-923d-4432-8e53-7b40969030c9" providerId="ADAL" clId="{6020A4F2-F2BE-447F-B247-0199A424E8C0}" dt="2021-06-06T17:21:18.254" v="882"/>
          <ac:spMkLst>
            <pc:docMk/>
            <pc:sldMk cId="1558027108" sldId="282"/>
            <ac:spMk id="88" creationId="{415907ED-8AD5-44A5-AC90-8D999B7B6D2B}"/>
          </ac:spMkLst>
        </pc:spChg>
        <pc:spChg chg="add mod">
          <ac:chgData name="Pederzini, Victor" userId="3ae3bfc8-923d-4432-8e53-7b40969030c9" providerId="ADAL" clId="{6020A4F2-F2BE-447F-B247-0199A424E8C0}" dt="2021-06-06T17:14:02.589" v="843"/>
          <ac:spMkLst>
            <pc:docMk/>
            <pc:sldMk cId="1558027108" sldId="282"/>
            <ac:spMk id="97" creationId="{DF284C5B-EED5-4653-BBE8-813D7CE7556B}"/>
          </ac:spMkLst>
        </pc:spChg>
        <pc:spChg chg="mod">
          <ac:chgData name="Pederzini, Victor" userId="3ae3bfc8-923d-4432-8e53-7b40969030c9" providerId="ADAL" clId="{6020A4F2-F2BE-447F-B247-0199A424E8C0}" dt="2021-06-06T17:21:09.219" v="880"/>
          <ac:spMkLst>
            <pc:docMk/>
            <pc:sldMk cId="1558027108" sldId="282"/>
            <ac:spMk id="99" creationId="{72D63662-AE89-4907-98B2-FF47863F2863}"/>
          </ac:spMkLst>
        </pc:spChg>
        <pc:spChg chg="mod">
          <ac:chgData name="Pederzini, Victor" userId="3ae3bfc8-923d-4432-8e53-7b40969030c9" providerId="ADAL" clId="{6020A4F2-F2BE-447F-B247-0199A424E8C0}" dt="2021-06-06T17:14:09.741" v="844"/>
          <ac:spMkLst>
            <pc:docMk/>
            <pc:sldMk cId="1558027108" sldId="282"/>
            <ac:spMk id="101" creationId="{74DC00E6-ED1F-4A5B-B39A-D34ABAD42C82}"/>
          </ac:spMkLst>
        </pc:spChg>
        <pc:spChg chg="add mod">
          <ac:chgData name="Pederzini, Victor" userId="3ae3bfc8-923d-4432-8e53-7b40969030c9" providerId="ADAL" clId="{6020A4F2-F2BE-447F-B247-0199A424E8C0}" dt="2021-06-06T17:14:43.111" v="846" actId="12789"/>
          <ac:spMkLst>
            <pc:docMk/>
            <pc:sldMk cId="1558027108" sldId="282"/>
            <ac:spMk id="102" creationId="{82082B56-10BE-4CEB-A1F9-51EFDD18B28C}"/>
          </ac:spMkLst>
        </pc:spChg>
        <pc:spChg chg="add mod">
          <ac:chgData name="Pederzini, Victor" userId="3ae3bfc8-923d-4432-8e53-7b40969030c9" providerId="ADAL" clId="{6020A4F2-F2BE-447F-B247-0199A424E8C0}" dt="2021-06-06T17:14:09.741" v="844"/>
          <ac:spMkLst>
            <pc:docMk/>
            <pc:sldMk cId="1558027108" sldId="282"/>
            <ac:spMk id="103" creationId="{E26C3FD7-E1DB-4A3F-B502-F04115578206}"/>
          </ac:spMkLst>
        </pc:spChg>
        <pc:grpChg chg="add mod">
          <ac:chgData name="Pederzini, Victor" userId="3ae3bfc8-923d-4432-8e53-7b40969030c9" providerId="ADAL" clId="{6020A4F2-F2BE-447F-B247-0199A424E8C0}" dt="2021-06-06T17:20:00.497" v="870" actId="164"/>
          <ac:grpSpMkLst>
            <pc:docMk/>
            <pc:sldMk cId="1558027108" sldId="282"/>
            <ac:grpSpMk id="5" creationId="{5DC3002F-676B-468E-BCEA-C733E2291185}"/>
          </ac:grpSpMkLst>
        </pc:grpChg>
        <pc:grpChg chg="add mod">
          <ac:chgData name="Pederzini, Victor" userId="3ae3bfc8-923d-4432-8e53-7b40969030c9" providerId="ADAL" clId="{6020A4F2-F2BE-447F-B247-0199A424E8C0}" dt="2021-06-06T17:17:51.492" v="858"/>
          <ac:grpSpMkLst>
            <pc:docMk/>
            <pc:sldMk cId="1558027108" sldId="282"/>
            <ac:grpSpMk id="40" creationId="{2CE39576-3236-4315-94AE-94BE6F06A2CD}"/>
          </ac:grpSpMkLst>
        </pc:grpChg>
        <pc:grpChg chg="add mod">
          <ac:chgData name="Pederzini, Victor" userId="3ae3bfc8-923d-4432-8e53-7b40969030c9" providerId="ADAL" clId="{6020A4F2-F2BE-447F-B247-0199A424E8C0}" dt="2021-06-06T17:20:00.497" v="870" actId="164"/>
          <ac:grpSpMkLst>
            <pc:docMk/>
            <pc:sldMk cId="1558027108" sldId="282"/>
            <ac:grpSpMk id="51" creationId="{E24C5FE7-0F5B-4269-BC49-5B2822E7F665}"/>
          </ac:grpSpMkLst>
        </pc:grpChg>
        <pc:grpChg chg="mod">
          <ac:chgData name="Pederzini, Victor" userId="3ae3bfc8-923d-4432-8e53-7b40969030c9" providerId="ADAL" clId="{6020A4F2-F2BE-447F-B247-0199A424E8C0}" dt="2021-06-06T17:17:45.560" v="857" actId="12788"/>
          <ac:grpSpMkLst>
            <pc:docMk/>
            <pc:sldMk cId="1558027108" sldId="282"/>
            <ac:grpSpMk id="76" creationId="{7A8038D1-C040-4959-B37E-46093930B4EC}"/>
          </ac:grpSpMkLst>
        </pc:grpChg>
        <pc:grpChg chg="mod">
          <ac:chgData name="Pederzini, Victor" userId="3ae3bfc8-923d-4432-8e53-7b40969030c9" providerId="ADAL" clId="{6020A4F2-F2BE-447F-B247-0199A424E8C0}" dt="2021-06-06T17:17:45.560" v="857" actId="12788"/>
          <ac:grpSpMkLst>
            <pc:docMk/>
            <pc:sldMk cId="1558027108" sldId="282"/>
            <ac:grpSpMk id="78" creationId="{5AD88CBE-23FC-4986-819A-6B8185A72962}"/>
          </ac:grpSpMkLst>
        </pc:grpChg>
        <pc:grpChg chg="mod">
          <ac:chgData name="Pederzini, Victor" userId="3ae3bfc8-923d-4432-8e53-7b40969030c9" providerId="ADAL" clId="{6020A4F2-F2BE-447F-B247-0199A424E8C0}" dt="2021-06-06T17:13:44.433" v="842" actId="12789"/>
          <ac:grpSpMkLst>
            <pc:docMk/>
            <pc:sldMk cId="1558027108" sldId="282"/>
            <ac:grpSpMk id="83" creationId="{4E146986-73D3-4054-8DF4-C0B32AEDBFE9}"/>
          </ac:grpSpMkLst>
        </pc:grpChg>
        <pc:grpChg chg="mod">
          <ac:chgData name="Pederzini, Victor" userId="3ae3bfc8-923d-4432-8e53-7b40969030c9" providerId="ADAL" clId="{6020A4F2-F2BE-447F-B247-0199A424E8C0}" dt="2021-06-06T17:13:44.433" v="842" actId="12789"/>
          <ac:grpSpMkLst>
            <pc:docMk/>
            <pc:sldMk cId="1558027108" sldId="282"/>
            <ac:grpSpMk id="85" creationId="{C33DC77B-EB7C-49B7-A796-2BE72C24E51B}"/>
          </ac:grpSpMkLst>
        </pc:grpChg>
        <pc:grpChg chg="add mod">
          <ac:chgData name="Pederzini, Victor" userId="3ae3bfc8-923d-4432-8e53-7b40969030c9" providerId="ADAL" clId="{6020A4F2-F2BE-447F-B247-0199A424E8C0}" dt="2021-06-06T17:14:09.741" v="844"/>
          <ac:grpSpMkLst>
            <pc:docMk/>
            <pc:sldMk cId="1558027108" sldId="282"/>
            <ac:grpSpMk id="98" creationId="{65996729-4F4D-40CB-9C0E-89A00EB55F6A}"/>
          </ac:grpSpMkLst>
        </pc:grpChg>
        <pc:grpChg chg="mod">
          <ac:chgData name="Pederzini, Victor" userId="3ae3bfc8-923d-4432-8e53-7b40969030c9" providerId="ADAL" clId="{6020A4F2-F2BE-447F-B247-0199A424E8C0}" dt="2021-06-06T17:14:09.741" v="844"/>
          <ac:grpSpMkLst>
            <pc:docMk/>
            <pc:sldMk cId="1558027108" sldId="282"/>
            <ac:grpSpMk id="100" creationId="{C38F22C0-B0DB-48F2-8F29-7689484A9BA0}"/>
          </ac:grpSpMkLst>
        </pc:grpChg>
        <pc:picChg chg="mod">
          <ac:chgData name="Pederzini, Victor" userId="3ae3bfc8-923d-4432-8e53-7b40969030c9" providerId="ADAL" clId="{6020A4F2-F2BE-447F-B247-0199A424E8C0}" dt="2021-06-06T17:17:45.560" v="857" actId="12788"/>
          <ac:picMkLst>
            <pc:docMk/>
            <pc:sldMk cId="1558027108" sldId="282"/>
            <ac:picMk id="16" creationId="{00000000-0000-0000-0000-000000000000}"/>
          </ac:picMkLst>
        </pc:picChg>
        <pc:picChg chg="add mod">
          <ac:chgData name="Pederzini, Victor" userId="3ae3bfc8-923d-4432-8e53-7b40969030c9" providerId="ADAL" clId="{6020A4F2-F2BE-447F-B247-0199A424E8C0}" dt="2021-06-06T16:53:31.418" v="825"/>
          <ac:picMkLst>
            <pc:docMk/>
            <pc:sldMk cId="1558027108" sldId="282"/>
            <ac:picMk id="21" creationId="{23149189-0100-4A67-9717-CB2C0E48F08D}"/>
          </ac:picMkLst>
        </pc:picChg>
        <pc:picChg chg="mod">
          <ac:chgData name="Pederzini, Victor" userId="3ae3bfc8-923d-4432-8e53-7b40969030c9" providerId="ADAL" clId="{6020A4F2-F2BE-447F-B247-0199A424E8C0}" dt="2021-06-06T17:21:03.832" v="879"/>
          <ac:picMkLst>
            <pc:docMk/>
            <pc:sldMk cId="1558027108" sldId="282"/>
            <ac:picMk id="23" creationId="{6635382A-E907-4B2F-AFA7-0144D28EFE60}"/>
          </ac:picMkLst>
        </pc:picChg>
        <pc:picChg chg="add mod">
          <ac:chgData name="Pederzini, Victor" userId="3ae3bfc8-923d-4432-8e53-7b40969030c9" providerId="ADAL" clId="{6020A4F2-F2BE-447F-B247-0199A424E8C0}" dt="2021-06-06T17:17:51.492" v="858"/>
          <ac:picMkLst>
            <pc:docMk/>
            <pc:sldMk cId="1558027108" sldId="282"/>
            <ac:picMk id="38" creationId="{25019972-1CEA-45E1-BEDE-3482887CC808}"/>
          </ac:picMkLst>
        </pc:picChg>
        <pc:picChg chg="mod">
          <ac:chgData name="Pederzini, Victor" userId="3ae3bfc8-923d-4432-8e53-7b40969030c9" providerId="ADAL" clId="{6020A4F2-F2BE-447F-B247-0199A424E8C0}" dt="2021-06-06T17:20:12.458" v="871"/>
          <ac:picMkLst>
            <pc:docMk/>
            <pc:sldMk cId="1558027108" sldId="282"/>
            <ac:picMk id="39" creationId="{7F6139A0-FD57-44B0-B9A3-2C02F8C9F5CC}"/>
          </ac:picMkLst>
        </pc:picChg>
        <pc:picChg chg="add mod">
          <ac:chgData name="Pederzini, Victor" userId="3ae3bfc8-923d-4432-8e53-7b40969030c9" providerId="ADAL" clId="{6020A4F2-F2BE-447F-B247-0199A424E8C0}" dt="2021-06-06T17:20:56.526" v="878"/>
          <ac:picMkLst>
            <pc:docMk/>
            <pc:sldMk cId="1558027108" sldId="282"/>
            <ac:picMk id="48" creationId="{5CFC3B6F-82B1-47AE-8495-3641459376CB}"/>
          </ac:picMkLst>
        </pc:picChg>
        <pc:picChg chg="add mod">
          <ac:chgData name="Pederzini, Victor" userId="3ae3bfc8-923d-4432-8e53-7b40969030c9" providerId="ADAL" clId="{6020A4F2-F2BE-447F-B247-0199A424E8C0}" dt="2021-06-06T17:18:55.033" v="865"/>
          <ac:picMkLst>
            <pc:docMk/>
            <pc:sldMk cId="1558027108" sldId="282"/>
            <ac:picMk id="54" creationId="{AC3D186A-5623-4ECE-AA28-EA626AEBDEEC}"/>
          </ac:picMkLst>
        </pc:picChg>
        <pc:picChg chg="add mod">
          <ac:chgData name="Pederzini, Victor" userId="3ae3bfc8-923d-4432-8e53-7b40969030c9" providerId="ADAL" clId="{6020A4F2-F2BE-447F-B247-0199A424E8C0}" dt="2021-06-06T17:14:09.741" v="844"/>
          <ac:picMkLst>
            <pc:docMk/>
            <pc:sldMk cId="1558027108" sldId="282"/>
            <ac:picMk id="106" creationId="{8D4BABAA-7CC4-4E28-8260-A2316E6D8D96}"/>
          </ac:picMkLst>
        </pc:picChg>
      </pc:sldChg>
      <pc:sldChg chg="add modTransition">
        <pc:chgData name="Pederzini, Victor" userId="3ae3bfc8-923d-4432-8e53-7b40969030c9" providerId="ADAL" clId="{6020A4F2-F2BE-447F-B247-0199A424E8C0}" dt="2021-06-06T15:25:59.926" v="742"/>
        <pc:sldMkLst>
          <pc:docMk/>
          <pc:sldMk cId="2257355514" sldId="283"/>
        </pc:sldMkLst>
      </pc:sldChg>
      <pc:sldChg chg="add">
        <pc:chgData name="Pederzini, Victor" userId="3ae3bfc8-923d-4432-8e53-7b40969030c9" providerId="ADAL" clId="{6020A4F2-F2BE-447F-B247-0199A424E8C0}" dt="2021-06-06T02:48:33.256" v="614"/>
        <pc:sldMkLst>
          <pc:docMk/>
          <pc:sldMk cId="2128723026" sldId="284"/>
        </pc:sldMkLst>
      </pc:sldChg>
      <pc:sldChg chg="delSp add mod">
        <pc:chgData name="Pederzini, Victor" userId="3ae3bfc8-923d-4432-8e53-7b40969030c9" providerId="ADAL" clId="{6020A4F2-F2BE-447F-B247-0199A424E8C0}" dt="2021-06-06T03:14:59.520" v="621" actId="478"/>
        <pc:sldMkLst>
          <pc:docMk/>
          <pc:sldMk cId="4272290017" sldId="285"/>
        </pc:sldMkLst>
        <pc:spChg chg="del">
          <ac:chgData name="Pederzini, Victor" userId="3ae3bfc8-923d-4432-8e53-7b40969030c9" providerId="ADAL" clId="{6020A4F2-F2BE-447F-B247-0199A424E8C0}" dt="2021-06-06T03:14:59.520" v="621" actId="478"/>
          <ac:spMkLst>
            <pc:docMk/>
            <pc:sldMk cId="4272290017" sldId="285"/>
            <ac:spMk id="17" creationId="{30AAA812-D606-4E99-8425-BB6267A8359C}"/>
          </ac:spMkLst>
        </pc:spChg>
        <pc:spChg chg="del">
          <ac:chgData name="Pederzini, Victor" userId="3ae3bfc8-923d-4432-8e53-7b40969030c9" providerId="ADAL" clId="{6020A4F2-F2BE-447F-B247-0199A424E8C0}" dt="2021-06-06T03:14:58" v="620" actId="478"/>
          <ac:spMkLst>
            <pc:docMk/>
            <pc:sldMk cId="4272290017" sldId="285"/>
            <ac:spMk id="34" creationId="{30E955A6-7B30-4813-88F4-BB9078B89265}"/>
          </ac:spMkLst>
        </pc:spChg>
        <pc:grpChg chg="del">
          <ac:chgData name="Pederzini, Victor" userId="3ae3bfc8-923d-4432-8e53-7b40969030c9" providerId="ADAL" clId="{6020A4F2-F2BE-447F-B247-0199A424E8C0}" dt="2021-06-06T03:14:59.520" v="621" actId="478"/>
          <ac:grpSpMkLst>
            <pc:docMk/>
            <pc:sldMk cId="4272290017" sldId="285"/>
            <ac:grpSpMk id="9" creationId="{00000000-0000-0000-0000-000000000000}"/>
          </ac:grpSpMkLst>
        </pc:grpChg>
        <pc:grpChg chg="del">
          <ac:chgData name="Pederzini, Victor" userId="3ae3bfc8-923d-4432-8e53-7b40969030c9" providerId="ADAL" clId="{6020A4F2-F2BE-447F-B247-0199A424E8C0}" dt="2021-06-06T03:14:56.169" v="619" actId="478"/>
          <ac:grpSpMkLst>
            <pc:docMk/>
            <pc:sldMk cId="4272290017" sldId="285"/>
            <ac:grpSpMk id="21" creationId="{1A5415F4-FDE6-4DE3-9378-E382EC2E03EC}"/>
          </ac:grpSpMkLst>
        </pc:grpChg>
        <pc:grpChg chg="del">
          <ac:chgData name="Pederzini, Victor" userId="3ae3bfc8-923d-4432-8e53-7b40969030c9" providerId="ADAL" clId="{6020A4F2-F2BE-447F-B247-0199A424E8C0}" dt="2021-06-06T03:14:53.781" v="618" actId="478"/>
          <ac:grpSpMkLst>
            <pc:docMk/>
            <pc:sldMk cId="4272290017" sldId="285"/>
            <ac:grpSpMk id="22" creationId="{764459AE-837F-4B88-B4D0-EAEE217BD31F}"/>
          </ac:grpSpMkLst>
        </pc:grpChg>
        <pc:picChg chg="del">
          <ac:chgData name="Pederzini, Victor" userId="3ae3bfc8-923d-4432-8e53-7b40969030c9" providerId="ADAL" clId="{6020A4F2-F2BE-447F-B247-0199A424E8C0}" dt="2021-06-06T03:14:58" v="620" actId="478"/>
          <ac:picMkLst>
            <pc:docMk/>
            <pc:sldMk cId="4272290017" sldId="285"/>
            <ac:picMk id="1028" creationId="{F60613D3-C7A8-4397-8AF1-4995083145BF}"/>
          </ac:picMkLst>
        </pc:picChg>
      </pc:sldChg>
      <pc:sldChg chg="addSp modSp add">
        <pc:chgData name="Pederzini, Victor" userId="3ae3bfc8-923d-4432-8e53-7b40969030c9" providerId="ADAL" clId="{6020A4F2-F2BE-447F-B247-0199A424E8C0}" dt="2021-06-06T17:07:22.341" v="830"/>
        <pc:sldMkLst>
          <pc:docMk/>
          <pc:sldMk cId="4121069819" sldId="286"/>
        </pc:sldMkLst>
        <pc:spChg chg="mod">
          <ac:chgData name="Pederzini, Victor" userId="3ae3bfc8-923d-4432-8e53-7b40969030c9" providerId="ADAL" clId="{6020A4F2-F2BE-447F-B247-0199A424E8C0}" dt="2021-06-06T15:19:04.753" v="740" actId="12789"/>
          <ac:spMkLst>
            <pc:docMk/>
            <pc:sldMk cId="4121069819" sldId="286"/>
            <ac:spMk id="8" creationId="{00000000-0000-0000-0000-000000000000}"/>
          </ac:spMkLst>
        </pc:spChg>
        <pc:spChg chg="add mod">
          <ac:chgData name="Pederzini, Victor" userId="3ae3bfc8-923d-4432-8e53-7b40969030c9" providerId="ADAL" clId="{6020A4F2-F2BE-447F-B247-0199A424E8C0}" dt="2021-06-06T15:18:41.734" v="738"/>
          <ac:spMkLst>
            <pc:docMk/>
            <pc:sldMk cId="4121069819" sldId="286"/>
            <ac:spMk id="12" creationId="{06F19953-67B4-4062-B5D6-8FB24A5DAB8B}"/>
          </ac:spMkLst>
        </pc:spChg>
        <pc:spChg chg="mod">
          <ac:chgData name="Pederzini, Victor" userId="3ae3bfc8-923d-4432-8e53-7b40969030c9" providerId="ADAL" clId="{6020A4F2-F2BE-447F-B247-0199A424E8C0}" dt="2021-06-06T17:07:22.341" v="830"/>
          <ac:spMkLst>
            <pc:docMk/>
            <pc:sldMk cId="4121069819" sldId="286"/>
            <ac:spMk id="14" creationId="{4A2A08C4-A579-4632-AF7F-731C3B709EBD}"/>
          </ac:spMkLst>
        </pc:spChg>
        <pc:spChg chg="mod">
          <ac:chgData name="Pederzini, Victor" userId="3ae3bfc8-923d-4432-8e53-7b40969030c9" providerId="ADAL" clId="{6020A4F2-F2BE-447F-B247-0199A424E8C0}" dt="2021-06-06T17:07:22.341" v="830"/>
          <ac:spMkLst>
            <pc:docMk/>
            <pc:sldMk cId="4121069819" sldId="286"/>
            <ac:spMk id="16" creationId="{40CD33FA-BBE3-4081-8E2B-03AA68FCC068}"/>
          </ac:spMkLst>
        </pc:spChg>
        <pc:grpChg chg="mod">
          <ac:chgData name="Pederzini, Victor" userId="3ae3bfc8-923d-4432-8e53-7b40969030c9" providerId="ADAL" clId="{6020A4F2-F2BE-447F-B247-0199A424E8C0}" dt="2021-06-06T15:19:04.753" v="740" actId="12789"/>
          <ac:grpSpMkLst>
            <pc:docMk/>
            <pc:sldMk cId="4121069819" sldId="286"/>
            <ac:grpSpMk id="7" creationId="{00000000-0000-0000-0000-000000000000}"/>
          </ac:grpSpMkLst>
        </pc:grpChg>
        <pc:grpChg chg="add mod">
          <ac:chgData name="Pederzini, Victor" userId="3ae3bfc8-923d-4432-8e53-7b40969030c9" providerId="ADAL" clId="{6020A4F2-F2BE-447F-B247-0199A424E8C0}" dt="2021-06-06T17:07:22.341" v="830"/>
          <ac:grpSpMkLst>
            <pc:docMk/>
            <pc:sldMk cId="4121069819" sldId="286"/>
            <ac:grpSpMk id="13" creationId="{886E2C75-5CCE-4E8B-AC16-6F197C6B82ED}"/>
          </ac:grpSpMkLst>
        </pc:grpChg>
        <pc:grpChg chg="add mod">
          <ac:chgData name="Pederzini, Victor" userId="3ae3bfc8-923d-4432-8e53-7b40969030c9" providerId="ADAL" clId="{6020A4F2-F2BE-447F-B247-0199A424E8C0}" dt="2021-06-06T17:07:22.341" v="830"/>
          <ac:grpSpMkLst>
            <pc:docMk/>
            <pc:sldMk cId="4121069819" sldId="286"/>
            <ac:grpSpMk id="15" creationId="{F2DE4007-63AB-49D7-97DA-168E4427F44C}"/>
          </ac:grpSpMkLst>
        </pc:grpChg>
        <pc:picChg chg="add mod">
          <ac:chgData name="Pederzini, Victor" userId="3ae3bfc8-923d-4432-8e53-7b40969030c9" providerId="ADAL" clId="{6020A4F2-F2BE-447F-B247-0199A424E8C0}" dt="2021-06-06T15:12:33.265" v="731" actId="207"/>
          <ac:picMkLst>
            <pc:docMk/>
            <pc:sldMk cId="4121069819" sldId="286"/>
            <ac:picMk id="3" creationId="{D8654360-A7D9-429F-9B26-32143CC05CC1}"/>
          </ac:picMkLst>
        </pc:picChg>
      </pc:sldChg>
      <pc:sldChg chg="addSp modSp add">
        <pc:chgData name="Pederzini, Victor" userId="3ae3bfc8-923d-4432-8e53-7b40969030c9" providerId="ADAL" clId="{6020A4F2-F2BE-447F-B247-0199A424E8C0}" dt="2021-06-06T14:58:10.047" v="720"/>
        <pc:sldMkLst>
          <pc:docMk/>
          <pc:sldMk cId="978066209" sldId="287"/>
        </pc:sldMkLst>
        <pc:spChg chg="add mod">
          <ac:chgData name="Pederzini, Victor" userId="3ae3bfc8-923d-4432-8e53-7b40969030c9" providerId="ADAL" clId="{6020A4F2-F2BE-447F-B247-0199A424E8C0}" dt="2021-06-06T14:57:02.830" v="717"/>
          <ac:spMkLst>
            <pc:docMk/>
            <pc:sldMk cId="978066209" sldId="287"/>
            <ac:spMk id="57" creationId="{824B8EF6-9D18-452C-AC6A-85CA495EB55E}"/>
          </ac:spMkLst>
        </pc:spChg>
        <pc:spChg chg="add mod">
          <ac:chgData name="Pederzini, Victor" userId="3ae3bfc8-923d-4432-8e53-7b40969030c9" providerId="ADAL" clId="{6020A4F2-F2BE-447F-B247-0199A424E8C0}" dt="2021-06-06T14:57:10.254" v="718"/>
          <ac:spMkLst>
            <pc:docMk/>
            <pc:sldMk cId="978066209" sldId="287"/>
            <ac:spMk id="59" creationId="{CF3811AA-1A10-4EB4-B7A3-268AC2E2AC70}"/>
          </ac:spMkLst>
        </pc:spChg>
        <pc:spChg chg="mod">
          <ac:chgData name="Pederzini, Victor" userId="3ae3bfc8-923d-4432-8e53-7b40969030c9" providerId="ADAL" clId="{6020A4F2-F2BE-447F-B247-0199A424E8C0}" dt="2021-06-06T14:57:10.254" v="718"/>
          <ac:spMkLst>
            <pc:docMk/>
            <pc:sldMk cId="978066209" sldId="287"/>
            <ac:spMk id="61" creationId="{12F95860-E280-4994-818A-D62A701B0723}"/>
          </ac:spMkLst>
        </pc:spChg>
        <pc:spChg chg="add mod">
          <ac:chgData name="Pederzini, Victor" userId="3ae3bfc8-923d-4432-8e53-7b40969030c9" providerId="ADAL" clId="{6020A4F2-F2BE-447F-B247-0199A424E8C0}" dt="2021-06-06T14:57:10.254" v="718"/>
          <ac:spMkLst>
            <pc:docMk/>
            <pc:sldMk cId="978066209" sldId="287"/>
            <ac:spMk id="62" creationId="{71F377BD-9200-41E0-90F0-A4517DED09AC}"/>
          </ac:spMkLst>
        </pc:spChg>
        <pc:spChg chg="mod">
          <ac:chgData name="Pederzini, Victor" userId="3ae3bfc8-923d-4432-8e53-7b40969030c9" providerId="ADAL" clId="{6020A4F2-F2BE-447F-B247-0199A424E8C0}" dt="2021-06-06T14:57:34.521" v="719"/>
          <ac:spMkLst>
            <pc:docMk/>
            <pc:sldMk cId="978066209" sldId="287"/>
            <ac:spMk id="65" creationId="{AEF518D2-AC7F-4A82-9222-2D68A2A0EA63}"/>
          </ac:spMkLst>
        </pc:spChg>
        <pc:spChg chg="add mod">
          <ac:chgData name="Pederzini, Victor" userId="3ae3bfc8-923d-4432-8e53-7b40969030c9" providerId="ADAL" clId="{6020A4F2-F2BE-447F-B247-0199A424E8C0}" dt="2021-06-06T14:58:10.047" v="720"/>
          <ac:spMkLst>
            <pc:docMk/>
            <pc:sldMk cId="978066209" sldId="287"/>
            <ac:spMk id="68" creationId="{98388F05-3199-4A48-8177-BB80F935A281}"/>
          </ac:spMkLst>
        </pc:spChg>
        <pc:grpChg chg="add mod">
          <ac:chgData name="Pederzini, Victor" userId="3ae3bfc8-923d-4432-8e53-7b40969030c9" providerId="ADAL" clId="{6020A4F2-F2BE-447F-B247-0199A424E8C0}" dt="2021-06-06T14:57:10.254" v="718"/>
          <ac:grpSpMkLst>
            <pc:docMk/>
            <pc:sldMk cId="978066209" sldId="287"/>
            <ac:grpSpMk id="60" creationId="{C5CEF8E8-CC29-400A-AFD2-C04055838171}"/>
          </ac:grpSpMkLst>
        </pc:grpChg>
        <pc:grpChg chg="add mod">
          <ac:chgData name="Pederzini, Victor" userId="3ae3bfc8-923d-4432-8e53-7b40969030c9" providerId="ADAL" clId="{6020A4F2-F2BE-447F-B247-0199A424E8C0}" dt="2021-06-06T14:57:34.521" v="719"/>
          <ac:grpSpMkLst>
            <pc:docMk/>
            <pc:sldMk cId="978066209" sldId="287"/>
            <ac:grpSpMk id="64" creationId="{FCAB09F1-ABD6-40D1-AB27-BFFF6F6A0D1B}"/>
          </ac:grpSpMkLst>
        </pc:grpChg>
        <pc:picChg chg="add mod">
          <ac:chgData name="Pederzini, Victor" userId="3ae3bfc8-923d-4432-8e53-7b40969030c9" providerId="ADAL" clId="{6020A4F2-F2BE-447F-B247-0199A424E8C0}" dt="2021-06-06T14:57:10.254" v="718"/>
          <ac:picMkLst>
            <pc:docMk/>
            <pc:sldMk cId="978066209" sldId="287"/>
            <ac:picMk id="63" creationId="{E9299BE7-F73C-42BB-962C-1626A1419E19}"/>
          </ac:picMkLst>
        </pc:picChg>
        <pc:cxnChg chg="add mod">
          <ac:chgData name="Pederzini, Victor" userId="3ae3bfc8-923d-4432-8e53-7b40969030c9" providerId="ADAL" clId="{6020A4F2-F2BE-447F-B247-0199A424E8C0}" dt="2021-06-06T14:57:02.830" v="717"/>
          <ac:cxnSpMkLst>
            <pc:docMk/>
            <pc:sldMk cId="978066209" sldId="287"/>
            <ac:cxnSpMk id="55" creationId="{1E11C223-4EE1-4C2B-A09E-64F715B65FE0}"/>
          </ac:cxnSpMkLst>
        </pc:cxnChg>
        <pc:cxnChg chg="add mod">
          <ac:chgData name="Pederzini, Victor" userId="3ae3bfc8-923d-4432-8e53-7b40969030c9" providerId="ADAL" clId="{6020A4F2-F2BE-447F-B247-0199A424E8C0}" dt="2021-06-06T14:57:02.830" v="717"/>
          <ac:cxnSpMkLst>
            <pc:docMk/>
            <pc:sldMk cId="978066209" sldId="287"/>
            <ac:cxnSpMk id="56" creationId="{5C4B2C7E-792E-44B9-932E-8EBFF8320969}"/>
          </ac:cxnSpMkLst>
        </pc:cxnChg>
        <pc:cxnChg chg="add mod">
          <ac:chgData name="Pederzini, Victor" userId="3ae3bfc8-923d-4432-8e53-7b40969030c9" providerId="ADAL" clId="{6020A4F2-F2BE-447F-B247-0199A424E8C0}" dt="2021-06-06T14:58:10.047" v="720"/>
          <ac:cxnSpMkLst>
            <pc:docMk/>
            <pc:sldMk cId="978066209" sldId="287"/>
            <ac:cxnSpMk id="66" creationId="{93099EDE-3943-45BE-8478-BFBCF7B6E81A}"/>
          </ac:cxnSpMkLst>
        </pc:cxnChg>
        <pc:cxnChg chg="add mod">
          <ac:chgData name="Pederzini, Victor" userId="3ae3bfc8-923d-4432-8e53-7b40969030c9" providerId="ADAL" clId="{6020A4F2-F2BE-447F-B247-0199A424E8C0}" dt="2021-06-06T14:58:10.047" v="720"/>
          <ac:cxnSpMkLst>
            <pc:docMk/>
            <pc:sldMk cId="978066209" sldId="287"/>
            <ac:cxnSpMk id="67" creationId="{9F7BFF59-3ECD-4CBE-9305-A20D92812042}"/>
          </ac:cxnSpMkLst>
        </pc:cxnChg>
      </pc:sldChg>
      <pc:sldChg chg="add">
        <pc:chgData name="Pederzini, Victor" userId="3ae3bfc8-923d-4432-8e53-7b40969030c9" providerId="ADAL" clId="{6020A4F2-F2BE-447F-B247-0199A424E8C0}" dt="2021-06-06T14:58:29.042" v="721"/>
        <pc:sldMkLst>
          <pc:docMk/>
          <pc:sldMk cId="254658370" sldId="288"/>
        </pc:sldMkLst>
      </pc:sldChg>
      <pc:sldChg chg="addSp delSp modSp add">
        <pc:chgData name="Pederzini, Victor" userId="3ae3bfc8-923d-4432-8e53-7b40969030c9" providerId="ADAL" clId="{6020A4F2-F2BE-447F-B247-0199A424E8C0}" dt="2021-06-06T16:30:48.989" v="811" actId="1076"/>
        <pc:sldMkLst>
          <pc:docMk/>
          <pc:sldMk cId="1291664065" sldId="289"/>
        </pc:sldMkLst>
        <pc:spChg chg="add mod">
          <ac:chgData name="Pederzini, Victor" userId="3ae3bfc8-923d-4432-8e53-7b40969030c9" providerId="ADAL" clId="{6020A4F2-F2BE-447F-B247-0199A424E8C0}" dt="2021-06-06T16:30:48.989" v="811" actId="1076"/>
          <ac:spMkLst>
            <pc:docMk/>
            <pc:sldMk cId="1291664065" sldId="289"/>
            <ac:spMk id="2" creationId="{8F59685D-FF88-4702-A5D9-B732B3592E72}"/>
          </ac:spMkLst>
        </pc:spChg>
        <pc:spChg chg="add mod">
          <ac:chgData name="Pederzini, Victor" userId="3ae3bfc8-923d-4432-8e53-7b40969030c9" providerId="ADAL" clId="{6020A4F2-F2BE-447F-B247-0199A424E8C0}" dt="2021-06-06T16:29:30.160" v="806"/>
          <ac:spMkLst>
            <pc:docMk/>
            <pc:sldMk cId="1291664065" sldId="289"/>
            <ac:spMk id="3" creationId="{41EEF516-0BA4-4796-8731-07B4ED76B99B}"/>
          </ac:spMkLst>
        </pc:spChg>
        <pc:spChg chg="add mod">
          <ac:chgData name="Pederzini, Victor" userId="3ae3bfc8-923d-4432-8e53-7b40969030c9" providerId="ADAL" clId="{6020A4F2-F2BE-447F-B247-0199A424E8C0}" dt="2021-06-06T15:55:13.386" v="751"/>
          <ac:spMkLst>
            <pc:docMk/>
            <pc:sldMk cId="1291664065" sldId="289"/>
            <ac:spMk id="4" creationId="{615103C3-5D0F-4E13-B164-AC40B31D4BD5}"/>
          </ac:spMkLst>
        </pc:spChg>
        <pc:spChg chg="add mod">
          <ac:chgData name="Pederzini, Victor" userId="3ae3bfc8-923d-4432-8e53-7b40969030c9" providerId="ADAL" clId="{6020A4F2-F2BE-447F-B247-0199A424E8C0}" dt="2021-06-06T16:29:24.388" v="804"/>
          <ac:spMkLst>
            <pc:docMk/>
            <pc:sldMk cId="1291664065" sldId="289"/>
            <ac:spMk id="9" creationId="{2D7163A0-A444-4E3D-9E2D-EA6EE3686348}"/>
          </ac:spMkLst>
        </pc:spChg>
        <pc:spChg chg="add mod">
          <ac:chgData name="Pederzini, Victor" userId="3ae3bfc8-923d-4432-8e53-7b40969030c9" providerId="ADAL" clId="{6020A4F2-F2BE-447F-B247-0199A424E8C0}" dt="2021-06-06T16:18:26.234" v="796"/>
          <ac:spMkLst>
            <pc:docMk/>
            <pc:sldMk cId="1291664065" sldId="289"/>
            <ac:spMk id="11" creationId="{05A4AF04-F203-4D2C-B692-2B0A02F5B814}"/>
          </ac:spMkLst>
        </pc:spChg>
        <pc:spChg chg="add mod">
          <ac:chgData name="Pederzini, Victor" userId="3ae3bfc8-923d-4432-8e53-7b40969030c9" providerId="ADAL" clId="{6020A4F2-F2BE-447F-B247-0199A424E8C0}" dt="2021-06-06T16:29:45.796" v="807"/>
          <ac:spMkLst>
            <pc:docMk/>
            <pc:sldMk cId="1291664065" sldId="289"/>
            <ac:spMk id="26" creationId="{D975015B-C9B7-418D-9148-F6E011DB61D3}"/>
          </ac:spMkLst>
        </pc:spChg>
        <pc:spChg chg="add mod">
          <ac:chgData name="Pederzini, Victor" userId="3ae3bfc8-923d-4432-8e53-7b40969030c9" providerId="ADAL" clId="{6020A4F2-F2BE-447F-B247-0199A424E8C0}" dt="2021-06-06T16:30:08.181" v="808"/>
          <ac:spMkLst>
            <pc:docMk/>
            <pc:sldMk cId="1291664065" sldId="289"/>
            <ac:spMk id="27" creationId="{AE216244-C1F3-46C4-BA1F-8385E2CC72CD}"/>
          </ac:spMkLst>
        </pc:spChg>
        <pc:spChg chg="add mod">
          <ac:chgData name="Pederzini, Victor" userId="3ae3bfc8-923d-4432-8e53-7b40969030c9" providerId="ADAL" clId="{6020A4F2-F2BE-447F-B247-0199A424E8C0}" dt="2021-06-06T16:30:31.337" v="809"/>
          <ac:spMkLst>
            <pc:docMk/>
            <pc:sldMk cId="1291664065" sldId="289"/>
            <ac:spMk id="28" creationId="{142F3C50-EFB3-4312-9C47-0B3780516BEA}"/>
          </ac:spMkLst>
        </pc:spChg>
        <pc:grpChg chg="add mod">
          <ac:chgData name="Pederzini, Victor" userId="3ae3bfc8-923d-4432-8e53-7b40969030c9" providerId="ADAL" clId="{6020A4F2-F2BE-447F-B247-0199A424E8C0}" dt="2021-06-06T16:30:48.989" v="811" actId="1076"/>
          <ac:grpSpMkLst>
            <pc:docMk/>
            <pc:sldMk cId="1291664065" sldId="289"/>
            <ac:grpSpMk id="5" creationId="{E4386453-8B0C-46E8-9B96-9F2848ABA655}"/>
          </ac:grpSpMkLst>
        </pc:grpChg>
        <pc:picChg chg="add mod">
          <ac:chgData name="Pederzini, Victor" userId="3ae3bfc8-923d-4432-8e53-7b40969030c9" providerId="ADAL" clId="{6020A4F2-F2BE-447F-B247-0199A424E8C0}" dt="2021-06-06T16:18:51.446" v="797" actId="931"/>
          <ac:picMkLst>
            <pc:docMk/>
            <pc:sldMk cId="1291664065" sldId="289"/>
            <ac:picMk id="7" creationId="{7A33A8E7-ED11-4A67-9665-0FC66264DCBB}"/>
          </ac:picMkLst>
        </pc:picChg>
        <pc:picChg chg="add mod">
          <ac:chgData name="Pederzini, Victor" userId="3ae3bfc8-923d-4432-8e53-7b40969030c9" providerId="ADAL" clId="{6020A4F2-F2BE-447F-B247-0199A424E8C0}" dt="2021-06-06T16:19:10.277" v="798" actId="931"/>
          <ac:picMkLst>
            <pc:docMk/>
            <pc:sldMk cId="1291664065" sldId="289"/>
            <ac:picMk id="10" creationId="{B36AEDC9-9C84-4C7F-B102-0DD33612C20C}"/>
          </ac:picMkLst>
        </pc:picChg>
        <pc:picChg chg="add mod">
          <ac:chgData name="Pederzini, Victor" userId="3ae3bfc8-923d-4432-8e53-7b40969030c9" providerId="ADAL" clId="{6020A4F2-F2BE-447F-B247-0199A424E8C0}" dt="2021-06-06T16:20:37.706" v="799"/>
          <ac:picMkLst>
            <pc:docMk/>
            <pc:sldMk cId="1291664065" sldId="289"/>
            <ac:picMk id="13" creationId="{40AF551C-A6D8-464A-BF77-FE33EC8CC2A8}"/>
          </ac:picMkLst>
        </pc:picChg>
        <pc:picChg chg="add mod">
          <ac:chgData name="Pederzini, Victor" userId="3ae3bfc8-923d-4432-8e53-7b40969030c9" providerId="ADAL" clId="{6020A4F2-F2BE-447F-B247-0199A424E8C0}" dt="2021-06-06T16:24:53.273" v="800"/>
          <ac:picMkLst>
            <pc:docMk/>
            <pc:sldMk cId="1291664065" sldId="289"/>
            <ac:picMk id="15" creationId="{1A80BB25-8500-4B38-B7EC-48115987C4AE}"/>
          </ac:picMkLst>
        </pc:picChg>
        <pc:picChg chg="add mod">
          <ac:chgData name="Pederzini, Victor" userId="3ae3bfc8-923d-4432-8e53-7b40969030c9" providerId="ADAL" clId="{6020A4F2-F2BE-447F-B247-0199A424E8C0}" dt="2021-06-06T16:25:36.248" v="801" actId="931"/>
          <ac:picMkLst>
            <pc:docMk/>
            <pc:sldMk cId="1291664065" sldId="289"/>
            <ac:picMk id="17" creationId="{AF37A583-35E4-42C8-B671-A835F21F9C4E}"/>
          </ac:picMkLst>
        </pc:picChg>
        <pc:picChg chg="add mod">
          <ac:chgData name="Pederzini, Victor" userId="3ae3bfc8-923d-4432-8e53-7b40969030c9" providerId="ADAL" clId="{6020A4F2-F2BE-447F-B247-0199A424E8C0}" dt="2021-06-06T16:26:16.585" v="802"/>
          <ac:picMkLst>
            <pc:docMk/>
            <pc:sldMk cId="1291664065" sldId="289"/>
            <ac:picMk id="19" creationId="{952AC17A-29DD-4BEB-B1E4-54D635DB4E07}"/>
          </ac:picMkLst>
        </pc:picChg>
        <pc:picChg chg="add mod">
          <ac:chgData name="Pederzini, Victor" userId="3ae3bfc8-923d-4432-8e53-7b40969030c9" providerId="ADAL" clId="{6020A4F2-F2BE-447F-B247-0199A424E8C0}" dt="2021-06-06T16:29:05.911" v="803"/>
          <ac:picMkLst>
            <pc:docMk/>
            <pc:sldMk cId="1291664065" sldId="289"/>
            <ac:picMk id="22" creationId="{81AAD92A-71E6-4586-BCE5-B5FE55454319}"/>
          </ac:picMkLst>
        </pc:picChg>
        <pc:picChg chg="add mod">
          <ac:chgData name="Pederzini, Victor" userId="3ae3bfc8-923d-4432-8e53-7b40969030c9" providerId="ADAL" clId="{6020A4F2-F2BE-447F-B247-0199A424E8C0}" dt="2021-06-06T16:30:48.989" v="811" actId="1076"/>
          <ac:picMkLst>
            <pc:docMk/>
            <pc:sldMk cId="1291664065" sldId="289"/>
            <ac:picMk id="1026" creationId="{F3FF3AF7-9305-4261-B20E-ABC0728D20B6}"/>
          </ac:picMkLst>
        </pc:picChg>
        <pc:picChg chg="add del mod">
          <ac:chgData name="Pederzini, Victor" userId="3ae3bfc8-923d-4432-8e53-7b40969030c9" providerId="ADAL" clId="{6020A4F2-F2BE-447F-B247-0199A424E8C0}" dt="2021-06-06T16:14:34.688" v="766" actId="478"/>
          <ac:picMkLst>
            <pc:docMk/>
            <pc:sldMk cId="1291664065" sldId="289"/>
            <ac:picMk id="1028" creationId="{4E04A1B5-6873-4F7B-8244-AF1A52A0626B}"/>
          </ac:picMkLst>
        </pc:picChg>
        <pc:picChg chg="add mod">
          <ac:chgData name="Pederzini, Victor" userId="3ae3bfc8-923d-4432-8e53-7b40969030c9" providerId="ADAL" clId="{6020A4F2-F2BE-447F-B247-0199A424E8C0}" dt="2021-06-06T16:30:45.565" v="810" actId="1076"/>
          <ac:picMkLst>
            <pc:docMk/>
            <pc:sldMk cId="1291664065" sldId="289"/>
            <ac:picMk id="1030" creationId="{E5645F5A-F6FA-4552-BD51-F08722EF43D5}"/>
          </ac:picMkLst>
        </pc:picChg>
      </pc:sldChg>
      <pc:sldChg chg="addSp modSp add">
        <pc:chgData name="Pederzini, Victor" userId="3ae3bfc8-923d-4432-8e53-7b40969030c9" providerId="ADAL" clId="{6020A4F2-F2BE-447F-B247-0199A424E8C0}" dt="2021-06-06T15:06:20.863" v="728" actId="931"/>
        <pc:sldMkLst>
          <pc:docMk/>
          <pc:sldMk cId="1063729074" sldId="290"/>
        </pc:sldMkLst>
        <pc:spChg chg="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4" creationId="{2E97BBDF-8DFE-428A-A7A7-38C8CF270765}"/>
          </ac:spMkLst>
        </pc:spChg>
        <pc:spChg chg="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6" creationId="{6A4008DD-9A2A-4030-BA6E-9E3E500998CC}"/>
          </ac:spMkLst>
        </pc:spChg>
        <pc:spChg chg="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8" creationId="{9693B425-9FB9-44A2-8A05-0CB7E407F7B7}"/>
          </ac:spMkLst>
        </pc:spChg>
        <pc:spChg chg="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10" creationId="{F86D4032-01D6-4B16-892D-DC989F9BE2E8}"/>
          </ac:spMkLst>
        </pc:spChg>
        <pc:spChg chg="add 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12" creationId="{647ABB71-36D1-480C-87AF-3A86FE1E4979}"/>
          </ac:spMkLst>
        </pc:spChg>
        <pc:spChg chg="add 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14" creationId="{A013974B-2789-4581-A1F6-4C7A114934A8}"/>
          </ac:spMkLst>
        </pc:spChg>
        <pc:spChg chg="add mod">
          <ac:chgData name="Pederzini, Victor" userId="3ae3bfc8-923d-4432-8e53-7b40969030c9" providerId="ADAL" clId="{6020A4F2-F2BE-447F-B247-0199A424E8C0}" dt="2021-06-06T14:59:06.957" v="725"/>
          <ac:spMkLst>
            <pc:docMk/>
            <pc:sldMk cId="1063729074" sldId="290"/>
            <ac:spMk id="17" creationId="{C56F567E-4027-4581-8DB0-B463DA59C7E2}"/>
          </ac:spMkLst>
        </pc:spChg>
        <pc:grpChg chg="add mod">
          <ac:chgData name="Pederzini, Victor" userId="3ae3bfc8-923d-4432-8e53-7b40969030c9" providerId="ADAL" clId="{6020A4F2-F2BE-447F-B247-0199A424E8C0}" dt="2021-06-06T14:59:06.957" v="725"/>
          <ac:grpSpMkLst>
            <pc:docMk/>
            <pc:sldMk cId="1063729074" sldId="290"/>
            <ac:grpSpMk id="3" creationId="{2F819ED0-A652-4F9C-AAE6-6650505AAF7F}"/>
          </ac:grpSpMkLst>
        </pc:grpChg>
        <pc:grpChg chg="add mod">
          <ac:chgData name="Pederzini, Victor" userId="3ae3bfc8-923d-4432-8e53-7b40969030c9" providerId="ADAL" clId="{6020A4F2-F2BE-447F-B247-0199A424E8C0}" dt="2021-06-06T14:59:06.957" v="725"/>
          <ac:grpSpMkLst>
            <pc:docMk/>
            <pc:sldMk cId="1063729074" sldId="290"/>
            <ac:grpSpMk id="5" creationId="{BFEC2918-F8A5-4CFE-9552-F5357BD57B21}"/>
          </ac:grpSpMkLst>
        </pc:grpChg>
        <pc:grpChg chg="add mod">
          <ac:chgData name="Pederzini, Victor" userId="3ae3bfc8-923d-4432-8e53-7b40969030c9" providerId="ADAL" clId="{6020A4F2-F2BE-447F-B247-0199A424E8C0}" dt="2021-06-06T14:59:06.957" v="725"/>
          <ac:grpSpMkLst>
            <pc:docMk/>
            <pc:sldMk cId="1063729074" sldId="290"/>
            <ac:grpSpMk id="7" creationId="{505E1009-CC92-40A9-AAE6-E981C0E5C8DB}"/>
          </ac:grpSpMkLst>
        </pc:grpChg>
        <pc:grpChg chg="add mod">
          <ac:chgData name="Pederzini, Victor" userId="3ae3bfc8-923d-4432-8e53-7b40969030c9" providerId="ADAL" clId="{6020A4F2-F2BE-447F-B247-0199A424E8C0}" dt="2021-06-06T14:59:06.957" v="725"/>
          <ac:grpSpMkLst>
            <pc:docMk/>
            <pc:sldMk cId="1063729074" sldId="290"/>
            <ac:grpSpMk id="9" creationId="{FCA7B535-0E92-4001-86B9-EE6FD5779A2B}"/>
          </ac:grpSpMkLst>
        </pc:grpChg>
        <pc:picChg chg="add mod">
          <ac:chgData name="Pederzini, Victor" userId="3ae3bfc8-923d-4432-8e53-7b40969030c9" providerId="ADAL" clId="{6020A4F2-F2BE-447F-B247-0199A424E8C0}" dt="2021-06-06T14:59:06.957" v="725"/>
          <ac:picMkLst>
            <pc:docMk/>
            <pc:sldMk cId="1063729074" sldId="290"/>
            <ac:picMk id="11" creationId="{0C19DCC9-00AC-40E4-B901-DE7E5AFA8F33}"/>
          </ac:picMkLst>
        </pc:picChg>
        <pc:picChg chg="add mod">
          <ac:chgData name="Pederzini, Victor" userId="3ae3bfc8-923d-4432-8e53-7b40969030c9" providerId="ADAL" clId="{6020A4F2-F2BE-447F-B247-0199A424E8C0}" dt="2021-06-06T15:06:20.863" v="728" actId="931"/>
          <ac:picMkLst>
            <pc:docMk/>
            <pc:sldMk cId="1063729074" sldId="290"/>
            <ac:picMk id="19" creationId="{C1EF07AC-32A3-4A34-A139-81D1B19E6787}"/>
          </ac:picMkLst>
        </pc:picChg>
        <pc:cxnChg chg="add mod">
          <ac:chgData name="Pederzini, Victor" userId="3ae3bfc8-923d-4432-8e53-7b40969030c9" providerId="ADAL" clId="{6020A4F2-F2BE-447F-B247-0199A424E8C0}" dt="2021-06-06T14:59:06.957" v="725"/>
          <ac:cxnSpMkLst>
            <pc:docMk/>
            <pc:sldMk cId="1063729074" sldId="290"/>
            <ac:cxnSpMk id="13" creationId="{A9AFAA39-F4E4-4A4F-AC62-5F91BC213CE5}"/>
          </ac:cxnSpMkLst>
        </pc:cxnChg>
        <pc:cxnChg chg="add mod">
          <ac:chgData name="Pederzini, Victor" userId="3ae3bfc8-923d-4432-8e53-7b40969030c9" providerId="ADAL" clId="{6020A4F2-F2BE-447F-B247-0199A424E8C0}" dt="2021-06-06T14:59:06.957" v="725"/>
          <ac:cxnSpMkLst>
            <pc:docMk/>
            <pc:sldMk cId="1063729074" sldId="290"/>
            <ac:cxnSpMk id="15" creationId="{3F753AC1-D56B-4098-A8BB-9918B0CA88D4}"/>
          </ac:cxnSpMkLst>
        </pc:cxnChg>
        <pc:cxnChg chg="add mod">
          <ac:chgData name="Pederzini, Victor" userId="3ae3bfc8-923d-4432-8e53-7b40969030c9" providerId="ADAL" clId="{6020A4F2-F2BE-447F-B247-0199A424E8C0}" dt="2021-06-06T14:59:06.957" v="725"/>
          <ac:cxnSpMkLst>
            <pc:docMk/>
            <pc:sldMk cId="1063729074" sldId="290"/>
            <ac:cxnSpMk id="16" creationId="{2AE11DE1-A61D-451A-968B-A0CD92C67319}"/>
          </ac:cxnSpMkLst>
        </pc:cxnChg>
        <pc:cxnChg chg="add mod">
          <ac:chgData name="Pederzini, Victor" userId="3ae3bfc8-923d-4432-8e53-7b40969030c9" providerId="ADAL" clId="{6020A4F2-F2BE-447F-B247-0199A424E8C0}" dt="2021-06-06T14:59:06.957" v="725"/>
          <ac:cxnSpMkLst>
            <pc:docMk/>
            <pc:sldMk cId="1063729074" sldId="290"/>
            <ac:cxnSpMk id="18" creationId="{86D37C1D-C7DF-4A21-AC83-3082B1699860}"/>
          </ac:cxnSpMkLst>
        </pc:cxnChg>
      </pc:sldChg>
      <pc:sldChg chg="addSp delSp modSp add">
        <pc:chgData name="Pederzini, Victor" userId="3ae3bfc8-923d-4432-8e53-7b40969030c9" providerId="ADAL" clId="{6020A4F2-F2BE-447F-B247-0199A424E8C0}" dt="2021-06-06T17:12:07.417" v="839"/>
        <pc:sldMkLst>
          <pc:docMk/>
          <pc:sldMk cId="1861091338" sldId="291"/>
        </pc:sldMkLst>
        <pc:spChg chg="add mod">
          <ac:chgData name="Pederzini, Victor" userId="3ae3bfc8-923d-4432-8e53-7b40969030c9" providerId="ADAL" clId="{6020A4F2-F2BE-447F-B247-0199A424E8C0}" dt="2021-06-06T16:33:08.667" v="814"/>
          <ac:spMkLst>
            <pc:docMk/>
            <pc:sldMk cId="1861091338" sldId="291"/>
            <ac:spMk id="9" creationId="{BF0A6AEB-F512-4888-897B-AFD5E76F55FD}"/>
          </ac:spMkLst>
        </pc:spChg>
        <pc:spChg chg="mod topLvl">
          <ac:chgData name="Pederzini, Victor" userId="3ae3bfc8-923d-4432-8e53-7b40969030c9" providerId="ADAL" clId="{6020A4F2-F2BE-447F-B247-0199A424E8C0}" dt="2021-06-06T15:30:31.285" v="745" actId="165"/>
          <ac:spMkLst>
            <pc:docMk/>
            <pc:sldMk cId="1861091338" sldId="291"/>
            <ac:spMk id="11" creationId="{BCB8E8F2-D566-4203-A05D-CA459EC27E3C}"/>
          </ac:spMkLst>
        </pc:spChg>
        <pc:spChg chg="add mod">
          <ac:chgData name="Pederzini, Victor" userId="3ae3bfc8-923d-4432-8e53-7b40969030c9" providerId="ADAL" clId="{6020A4F2-F2BE-447F-B247-0199A424E8C0}" dt="2021-06-06T16:33:08.667" v="814"/>
          <ac:spMkLst>
            <pc:docMk/>
            <pc:sldMk cId="1861091338" sldId="291"/>
            <ac:spMk id="15" creationId="{6D9079A3-EB26-4832-89C6-6D84DEFFDA23}"/>
          </ac:spMkLst>
        </pc:spChg>
        <pc:spChg chg="add mod">
          <ac:chgData name="Pederzini, Victor" userId="3ae3bfc8-923d-4432-8e53-7b40969030c9" providerId="ADAL" clId="{6020A4F2-F2BE-447F-B247-0199A424E8C0}" dt="2021-06-06T16:33:08.667" v="814"/>
          <ac:spMkLst>
            <pc:docMk/>
            <pc:sldMk cId="1861091338" sldId="291"/>
            <ac:spMk id="16" creationId="{F62409D5-1F11-4A86-AEF9-547A87DCDEB3}"/>
          </ac:spMkLst>
        </pc:spChg>
        <pc:grpChg chg="add del mod">
          <ac:chgData name="Pederzini, Victor" userId="3ae3bfc8-923d-4432-8e53-7b40969030c9" providerId="ADAL" clId="{6020A4F2-F2BE-447F-B247-0199A424E8C0}" dt="2021-06-06T15:30:31.285" v="745" actId="165"/>
          <ac:grpSpMkLst>
            <pc:docMk/>
            <pc:sldMk cId="1861091338" sldId="291"/>
            <ac:grpSpMk id="10" creationId="{12A894FC-B834-48D1-9656-72FA8DAF6B39}"/>
          </ac:grpSpMkLst>
        </pc:grpChg>
        <pc:picChg chg="add">
          <ac:chgData name="Pederzini, Victor" userId="3ae3bfc8-923d-4432-8e53-7b40969030c9" providerId="ADAL" clId="{6020A4F2-F2BE-447F-B247-0199A424E8C0}" dt="2021-06-06T15:35:44.758" v="746"/>
          <ac:picMkLst>
            <pc:docMk/>
            <pc:sldMk cId="1861091338" sldId="291"/>
            <ac:picMk id="2" creationId="{3EB31D05-3A64-41DC-B19E-3D48F0FF835B}"/>
          </ac:picMkLst>
        </pc:picChg>
        <pc:picChg chg="add">
          <ac:chgData name="Pederzini, Victor" userId="3ae3bfc8-923d-4432-8e53-7b40969030c9" providerId="ADAL" clId="{6020A4F2-F2BE-447F-B247-0199A424E8C0}" dt="2021-06-06T15:35:54.564" v="747"/>
          <ac:picMkLst>
            <pc:docMk/>
            <pc:sldMk cId="1861091338" sldId="291"/>
            <ac:picMk id="3" creationId="{8D74CE91-B190-4CA7-9B33-216D2BE2641E}"/>
          </ac:picMkLst>
        </pc:picChg>
        <pc:picChg chg="add mod">
          <ac:chgData name="Pederzini, Victor" userId="3ae3bfc8-923d-4432-8e53-7b40969030c9" providerId="ADAL" clId="{6020A4F2-F2BE-447F-B247-0199A424E8C0}" dt="2021-06-06T16:35:03.529" v="815"/>
          <ac:picMkLst>
            <pc:docMk/>
            <pc:sldMk cId="1861091338" sldId="291"/>
            <ac:picMk id="5" creationId="{88B98AC1-16E8-4C9F-9D99-A5D9F432B0CC}"/>
          </ac:picMkLst>
        </pc:picChg>
        <pc:picChg chg="add mod">
          <ac:chgData name="Pederzini, Victor" userId="3ae3bfc8-923d-4432-8e53-7b40969030c9" providerId="ADAL" clId="{6020A4F2-F2BE-447F-B247-0199A424E8C0}" dt="2021-06-06T16:35:03.529" v="815"/>
          <ac:picMkLst>
            <pc:docMk/>
            <pc:sldMk cId="1861091338" sldId="291"/>
            <ac:picMk id="7" creationId="{184DA622-0F75-4FD8-B33C-B3C2D598B41E}"/>
          </ac:picMkLst>
        </pc:picChg>
        <pc:picChg chg="add mod">
          <ac:chgData name="Pederzini, Victor" userId="3ae3bfc8-923d-4432-8e53-7b40969030c9" providerId="ADAL" clId="{6020A4F2-F2BE-447F-B247-0199A424E8C0}" dt="2021-06-06T16:35:03.529" v="815"/>
          <ac:picMkLst>
            <pc:docMk/>
            <pc:sldMk cId="1861091338" sldId="291"/>
            <ac:picMk id="12" creationId="{323227E4-56C3-4955-9194-6443E8B1C912}"/>
          </ac:picMkLst>
        </pc:picChg>
        <pc:picChg chg="add mod">
          <ac:chgData name="Pederzini, Victor" userId="3ae3bfc8-923d-4432-8e53-7b40969030c9" providerId="ADAL" clId="{6020A4F2-F2BE-447F-B247-0199A424E8C0}" dt="2021-06-06T15:53:55.816" v="750"/>
          <ac:picMkLst>
            <pc:docMk/>
            <pc:sldMk cId="1861091338" sldId="291"/>
            <ac:picMk id="14" creationId="{F39E617F-E3A7-48F3-B340-319D59A63378}"/>
          </ac:picMkLst>
        </pc:picChg>
        <pc:picChg chg="add mod">
          <ac:chgData name="Pederzini, Victor" userId="3ae3bfc8-923d-4432-8e53-7b40969030c9" providerId="ADAL" clId="{6020A4F2-F2BE-447F-B247-0199A424E8C0}" dt="2021-06-06T16:35:03.529" v="815"/>
          <ac:picMkLst>
            <pc:docMk/>
            <pc:sldMk cId="1861091338" sldId="291"/>
            <ac:picMk id="17" creationId="{4735C4D3-2271-4119-97EB-75A0A4098BD5}"/>
          </ac:picMkLst>
        </pc:picChg>
        <pc:picChg chg="add mod">
          <ac:chgData name="Pederzini, Victor" userId="3ae3bfc8-923d-4432-8e53-7b40969030c9" providerId="ADAL" clId="{6020A4F2-F2BE-447F-B247-0199A424E8C0}" dt="2021-06-06T16:35:03.529" v="815"/>
          <ac:picMkLst>
            <pc:docMk/>
            <pc:sldMk cId="1861091338" sldId="291"/>
            <ac:picMk id="19" creationId="{E281E0F6-DEAD-4240-8FD7-171B92954066}"/>
          </ac:picMkLst>
        </pc:picChg>
        <pc:picChg chg="add mod">
          <ac:chgData name="Pederzini, Victor" userId="3ae3bfc8-923d-4432-8e53-7b40969030c9" providerId="ADAL" clId="{6020A4F2-F2BE-447F-B247-0199A424E8C0}" dt="2021-06-06T16:44:53.423" v="816"/>
          <ac:picMkLst>
            <pc:docMk/>
            <pc:sldMk cId="1861091338" sldId="291"/>
            <ac:picMk id="22" creationId="{A756F038-A499-4331-9D52-8F688AA594A7}"/>
          </ac:picMkLst>
        </pc:picChg>
        <pc:picChg chg="add mod">
          <ac:chgData name="Pederzini, Victor" userId="3ae3bfc8-923d-4432-8e53-7b40969030c9" providerId="ADAL" clId="{6020A4F2-F2BE-447F-B247-0199A424E8C0}" dt="2021-06-06T16:45:40.457" v="817"/>
          <ac:picMkLst>
            <pc:docMk/>
            <pc:sldMk cId="1861091338" sldId="291"/>
            <ac:picMk id="30" creationId="{D01AFE9A-4950-426A-BD3D-891523716AF4}"/>
          </ac:picMkLst>
        </pc:picChg>
        <pc:picChg chg="add mod">
          <ac:chgData name="Pederzini, Victor" userId="3ae3bfc8-923d-4432-8e53-7b40969030c9" providerId="ADAL" clId="{6020A4F2-F2BE-447F-B247-0199A424E8C0}" dt="2021-06-06T16:49:18.353" v="818"/>
          <ac:picMkLst>
            <pc:docMk/>
            <pc:sldMk cId="1861091338" sldId="291"/>
            <ac:picMk id="32" creationId="{3AEAEFFE-BC61-4D9F-8E7A-95FF8C9996A3}"/>
          </ac:picMkLst>
        </pc:picChg>
        <pc:picChg chg="add mod">
          <ac:chgData name="Pederzini, Victor" userId="3ae3bfc8-923d-4432-8e53-7b40969030c9" providerId="ADAL" clId="{6020A4F2-F2BE-447F-B247-0199A424E8C0}" dt="2021-06-06T16:50:22.373" v="819"/>
          <ac:picMkLst>
            <pc:docMk/>
            <pc:sldMk cId="1861091338" sldId="291"/>
            <ac:picMk id="34" creationId="{14313409-1BFA-4621-A194-74A4A107DA8D}"/>
          </ac:picMkLst>
        </pc:picChg>
        <pc:picChg chg="add mod">
          <ac:chgData name="Pederzini, Victor" userId="3ae3bfc8-923d-4432-8e53-7b40969030c9" providerId="ADAL" clId="{6020A4F2-F2BE-447F-B247-0199A424E8C0}" dt="2021-06-06T17:12:07.417" v="839"/>
          <ac:picMkLst>
            <pc:docMk/>
            <pc:sldMk cId="1861091338" sldId="291"/>
            <ac:picMk id="36" creationId="{93F1B532-00CF-4B9C-BE94-75603B5D87CE}"/>
          </ac:picMkLst>
        </pc:picChg>
      </pc:sldChg>
    </pc:docChg>
  </pc:docChgLst>
  <pc:docChgLst>
    <pc:chgData name="Oliveira, Vinicius S." userId="S::vinicius.s.oliveira@accenture.com::e12c0fe8-ae92-4267-bb58-125a839fb207" providerId="AD" clId="Web-{E459FEC0-BB4A-4BD5-A524-978AFC949E98}"/>
    <pc:docChg chg="addSld delSld modSld sldOrd">
      <pc:chgData name="Oliveira, Vinicius S." userId="S::vinicius.s.oliveira@accenture.com::e12c0fe8-ae92-4267-bb58-125a839fb207" providerId="AD" clId="Web-{E459FEC0-BB4A-4BD5-A524-978AFC949E98}" dt="2021-06-06T03:27:30.054" v="417" actId="1076"/>
      <pc:docMkLst>
        <pc:docMk/>
      </pc:docMkLst>
      <pc:sldChg chg="modSp">
        <pc:chgData name="Oliveira, Vinicius S." userId="S::vinicius.s.oliveira@accenture.com::e12c0fe8-ae92-4267-bb58-125a839fb207" providerId="AD" clId="Web-{E459FEC0-BB4A-4BD5-A524-978AFC949E98}" dt="2021-06-06T01:51:03.953" v="399" actId="20577"/>
        <pc:sldMkLst>
          <pc:docMk/>
          <pc:sldMk cId="0" sldId="256"/>
        </pc:sldMkLst>
        <pc:spChg chg="mod">
          <ac:chgData name="Oliveira, Vinicius S." userId="S::vinicius.s.oliveira@accenture.com::e12c0fe8-ae92-4267-bb58-125a839fb207" providerId="AD" clId="Web-{E459FEC0-BB4A-4BD5-A524-978AFC949E98}" dt="2021-06-06T01:51:03.953" v="399" actId="20577"/>
          <ac:spMkLst>
            <pc:docMk/>
            <pc:sldMk cId="0" sldId="256"/>
            <ac:spMk id="20" creationId="{00000000-0000-0000-0000-000000000000}"/>
          </ac:spMkLst>
        </pc:spChg>
      </pc:sldChg>
      <pc:sldChg chg="ord">
        <pc:chgData name="Oliveira, Vinicius S." userId="S::vinicius.s.oliveira@accenture.com::e12c0fe8-ae92-4267-bb58-125a839fb207" providerId="AD" clId="Web-{E459FEC0-BB4A-4BD5-A524-978AFC949E98}" dt="2021-06-06T01:48:23.199" v="354"/>
        <pc:sldMkLst>
          <pc:docMk/>
          <pc:sldMk cId="0" sldId="262"/>
        </pc:sldMkLst>
      </pc:sldChg>
      <pc:sldChg chg="ord">
        <pc:chgData name="Oliveira, Vinicius S." userId="S::vinicius.s.oliveira@accenture.com::e12c0fe8-ae92-4267-bb58-125a839fb207" providerId="AD" clId="Web-{E459FEC0-BB4A-4BD5-A524-978AFC949E98}" dt="2021-06-06T01:48:24.730" v="355"/>
        <pc:sldMkLst>
          <pc:docMk/>
          <pc:sldMk cId="0" sldId="263"/>
        </pc:sldMkLst>
      </pc:sldChg>
      <pc:sldChg chg="del">
        <pc:chgData name="Oliveira, Vinicius S." userId="S::vinicius.s.oliveira@accenture.com::e12c0fe8-ae92-4267-bb58-125a839fb207" providerId="AD" clId="Web-{E459FEC0-BB4A-4BD5-A524-978AFC949E98}" dt="2021-06-06T01:48:47.996" v="356"/>
        <pc:sldMkLst>
          <pc:docMk/>
          <pc:sldMk cId="0" sldId="264"/>
        </pc:sldMkLst>
      </pc:sldChg>
      <pc:sldChg chg="addSp delSp modSp">
        <pc:chgData name="Oliveira, Vinicius S." userId="S::vinicius.s.oliveira@accenture.com::e12c0fe8-ae92-4267-bb58-125a839fb207" providerId="AD" clId="Web-{E459FEC0-BB4A-4BD5-A524-978AFC949E98}" dt="2021-06-06T01:50:31.374" v="391" actId="1076"/>
        <pc:sldMkLst>
          <pc:docMk/>
          <pc:sldMk cId="0" sldId="265"/>
        </pc:sldMkLst>
        <pc:spChg chg="add del mod">
          <ac:chgData name="Oliveira, Vinicius S." userId="S::vinicius.s.oliveira@accenture.com::e12c0fe8-ae92-4267-bb58-125a839fb207" providerId="AD" clId="Web-{E459FEC0-BB4A-4BD5-A524-978AFC949E98}" dt="2021-06-06T01:50:31.374" v="391" actId="1076"/>
          <ac:spMkLst>
            <pc:docMk/>
            <pc:sldMk cId="0" sldId="265"/>
            <ac:spMk id="3" creationId="{0D169A3E-5C17-4D30-8201-38230081C861}"/>
          </ac:spMkLst>
        </pc:spChg>
        <pc:picChg chg="add del mod">
          <ac:chgData name="Oliveira, Vinicius S." userId="S::vinicius.s.oliveira@accenture.com::e12c0fe8-ae92-4267-bb58-125a839fb207" providerId="AD" clId="Web-{E459FEC0-BB4A-4BD5-A524-978AFC949E98}" dt="2021-06-06T01:50:09.092" v="375"/>
          <ac:picMkLst>
            <pc:docMk/>
            <pc:sldMk cId="0" sldId="265"/>
            <ac:picMk id="2" creationId="{40B4630C-6F0C-403C-A7D1-84F88459A506}"/>
          </ac:picMkLst>
        </pc:picChg>
      </pc:sldChg>
      <pc:sldChg chg="ord">
        <pc:chgData name="Oliveira, Vinicius S." userId="S::vinicius.s.oliveira@accenture.com::e12c0fe8-ae92-4267-bb58-125a839fb207" providerId="AD" clId="Web-{E459FEC0-BB4A-4BD5-A524-978AFC949E98}" dt="2021-06-06T01:49:13.466" v="357"/>
        <pc:sldMkLst>
          <pc:docMk/>
          <pc:sldMk cId="2846593116" sldId="278"/>
        </pc:sldMkLst>
      </pc:sldChg>
      <pc:sldChg chg="addSp delSp modSp">
        <pc:chgData name="Oliveira, Vinicius S." userId="S::vinicius.s.oliveira@accenture.com::e12c0fe8-ae92-4267-bb58-125a839fb207" providerId="AD" clId="Web-{E459FEC0-BB4A-4BD5-A524-978AFC949E98}" dt="2021-06-06T01:42:52.862" v="353" actId="1076"/>
        <pc:sldMkLst>
          <pc:docMk/>
          <pc:sldMk cId="3277086845" sldId="279"/>
        </pc:sldMkLst>
        <pc:spChg chg="add del mod">
          <ac:chgData name="Oliveira, Vinicius S." userId="S::vinicius.s.oliveira@accenture.com::e12c0fe8-ae92-4267-bb58-125a839fb207" providerId="AD" clId="Web-{E459FEC0-BB4A-4BD5-A524-978AFC949E98}" dt="2021-06-06T01:08:00.082" v="8"/>
          <ac:spMkLst>
            <pc:docMk/>
            <pc:sldMk cId="3277086845" sldId="279"/>
            <ac:spMk id="2" creationId="{5EC98671-CC22-4CAA-BDB9-30CCEED50D83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18:21.086" v="134"/>
          <ac:spMkLst>
            <pc:docMk/>
            <pc:sldMk cId="3277086845" sldId="279"/>
            <ac:spMk id="3" creationId="{DC4C3E91-6A4F-452D-A633-CC28469C2AE5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29:53.312" v="196" actId="20577"/>
          <ac:spMkLst>
            <pc:docMk/>
            <pc:sldMk cId="3277086845" sldId="279"/>
            <ac:spMk id="4" creationId="{D2287183-E023-4B88-9AF3-A2C930E40D0F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10:12.882" v="46" actId="20577"/>
          <ac:spMkLst>
            <pc:docMk/>
            <pc:sldMk cId="3277086845" sldId="279"/>
            <ac:spMk id="5" creationId="{D3526570-4DFB-4B0C-A193-96EF4CB3A4EE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31:19.751" v="199" actId="20577"/>
          <ac:spMkLst>
            <pc:docMk/>
            <pc:sldMk cId="3277086845" sldId="279"/>
            <ac:spMk id="6" creationId="{7A8EEDBD-5CAB-4A88-9421-4DE40F9CFB13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15:30.483" v="110"/>
          <ac:spMkLst>
            <pc:docMk/>
            <pc:sldMk cId="3277086845" sldId="279"/>
            <ac:spMk id="9" creationId="{FED7C9B8-F308-4D16-BBD3-95D0A2478F39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19:55.276" v="158" actId="20577"/>
          <ac:spMkLst>
            <pc:docMk/>
            <pc:sldMk cId="3277086845" sldId="279"/>
            <ac:spMk id="10" creationId="{0C70D1FE-62C2-468F-8FA4-93E79FF71F40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29:49.343" v="192" actId="20577"/>
          <ac:spMkLst>
            <pc:docMk/>
            <pc:sldMk cId="3277086845" sldId="279"/>
            <ac:spMk id="11" creationId="{A28BF925-0D1B-4212-B95D-45A6819FBAFE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42:29.768" v="350" actId="20577"/>
          <ac:spMkLst>
            <pc:docMk/>
            <pc:sldMk cId="3277086845" sldId="279"/>
            <ac:spMk id="12" creationId="{C40259A8-3489-4708-A6D5-8119D908BA16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42:52.862" v="353" actId="1076"/>
          <ac:spMkLst>
            <pc:docMk/>
            <pc:sldMk cId="3277086845" sldId="279"/>
            <ac:spMk id="13" creationId="{16FA859C-3EA6-4347-AD08-B4B7B5B12BF2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34:15.099" v="240"/>
          <ac:spMkLst>
            <pc:docMk/>
            <pc:sldMk cId="3277086845" sldId="279"/>
            <ac:spMk id="14" creationId="{66CEDC3A-F3A6-433B-AE41-15D0176060EB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34:22.365" v="243"/>
          <ac:spMkLst>
            <pc:docMk/>
            <pc:sldMk cId="3277086845" sldId="279"/>
            <ac:spMk id="15" creationId="{50442908-38B8-4072-A87F-A5C7A846E625}"/>
          </ac:spMkLst>
        </pc:spChg>
        <pc:spChg chg="add del">
          <ac:chgData name="Oliveira, Vinicius S." userId="S::vinicius.s.oliveira@accenture.com::e12c0fe8-ae92-4267-bb58-125a839fb207" providerId="AD" clId="Web-{E459FEC0-BB4A-4BD5-A524-978AFC949E98}" dt="2021-06-06T01:34:25.381" v="245"/>
          <ac:spMkLst>
            <pc:docMk/>
            <pc:sldMk cId="3277086845" sldId="279"/>
            <ac:spMk id="16" creationId="{70F9784C-DEEE-4024-A59C-F666A83A45E1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42:50.706" v="352" actId="1076"/>
          <ac:spMkLst>
            <pc:docMk/>
            <pc:sldMk cId="3277086845" sldId="279"/>
            <ac:spMk id="17" creationId="{B07B371F-0120-44C3-B687-E10053D6F185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36:52.994" v="287"/>
          <ac:spMkLst>
            <pc:docMk/>
            <pc:sldMk cId="3277086845" sldId="279"/>
            <ac:spMk id="18" creationId="{72E0874D-B5E7-4B53-8A53-F496557AD399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42:48.581" v="351" actId="1076"/>
          <ac:spMkLst>
            <pc:docMk/>
            <pc:sldMk cId="3277086845" sldId="279"/>
            <ac:spMk id="19" creationId="{AC29B04B-331C-4390-8ADA-0C88D5312519}"/>
          </ac:spMkLst>
        </pc:spChg>
        <pc:spChg chg="mod">
          <ac:chgData name="Oliveira, Vinicius S." userId="S::vinicius.s.oliveira@accenture.com::e12c0fe8-ae92-4267-bb58-125a839fb207" providerId="AD" clId="Web-{E459FEC0-BB4A-4BD5-A524-978AFC949E98}" dt="2021-06-06T01:19:47.698" v="153" actId="20577"/>
          <ac:spMkLst>
            <pc:docMk/>
            <pc:sldMk cId="3277086845" sldId="279"/>
            <ac:spMk id="21" creationId="{EE83822C-5634-483D-9B55-201225BA8D26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38:40.200" v="320" actId="20577"/>
          <ac:spMkLst>
            <pc:docMk/>
            <pc:sldMk cId="3277086845" sldId="279"/>
            <ac:spMk id="22" creationId="{5E2D19E6-0306-47EB-BBB9-2FC4C7DAA3F3}"/>
          </ac:spMkLst>
        </pc:spChg>
        <pc:spChg chg="add del mod">
          <ac:chgData name="Oliveira, Vinicius S." userId="S::vinicius.s.oliveira@accenture.com::e12c0fe8-ae92-4267-bb58-125a839fb207" providerId="AD" clId="Web-{E459FEC0-BB4A-4BD5-A524-978AFC949E98}" dt="2021-06-06T01:39:56.577" v="330"/>
          <ac:spMkLst>
            <pc:docMk/>
            <pc:sldMk cId="3277086845" sldId="279"/>
            <ac:spMk id="23" creationId="{5C95BCC8-4FB2-4ABC-BB86-37E4D4E040FE}"/>
          </ac:spMkLst>
        </pc:spChg>
        <pc:spChg chg="add mod">
          <ac:chgData name="Oliveira, Vinicius S." userId="S::vinicius.s.oliveira@accenture.com::e12c0fe8-ae92-4267-bb58-125a839fb207" providerId="AD" clId="Web-{E459FEC0-BB4A-4BD5-A524-978AFC949E98}" dt="2021-06-06T01:40:24.702" v="337" actId="1076"/>
          <ac:spMkLst>
            <pc:docMk/>
            <pc:sldMk cId="3277086845" sldId="279"/>
            <ac:spMk id="24" creationId="{F810A0CB-C1E0-499A-961A-A36034D3FFF3}"/>
          </ac:spMkLst>
        </pc:spChg>
        <pc:grpChg chg="del">
          <ac:chgData name="Oliveira, Vinicius S." userId="S::vinicius.s.oliveira@accenture.com::e12c0fe8-ae92-4267-bb58-125a839fb207" providerId="AD" clId="Web-{E459FEC0-BB4A-4BD5-A524-978AFC949E98}" dt="2021-06-06T01:07:14.846" v="3"/>
          <ac:grpSpMkLst>
            <pc:docMk/>
            <pc:sldMk cId="3277086845" sldId="279"/>
            <ac:grpSpMk id="10" creationId="{00000000-0000-0000-0000-000000000000}"/>
          </ac:grpSpMkLst>
        </pc:grpChg>
        <pc:grpChg chg="del">
          <ac:chgData name="Oliveira, Vinicius S." userId="S::vinicius.s.oliveira@accenture.com::e12c0fe8-ae92-4267-bb58-125a839fb207" providerId="AD" clId="Web-{E459FEC0-BB4A-4BD5-A524-978AFC949E98}" dt="2021-06-06T01:07:12.393" v="1"/>
          <ac:grpSpMkLst>
            <pc:docMk/>
            <pc:sldMk cId="3277086845" sldId="279"/>
            <ac:grpSpMk id="13" creationId="{00000000-0000-0000-0000-000000000000}"/>
          </ac:grpSpMkLst>
        </pc:grpChg>
        <pc:grpChg chg="del">
          <ac:chgData name="Oliveira, Vinicius S." userId="S::vinicius.s.oliveira@accenture.com::e12c0fe8-ae92-4267-bb58-125a839fb207" providerId="AD" clId="Web-{E459FEC0-BB4A-4BD5-A524-978AFC949E98}" dt="2021-06-06T01:07:10.690" v="0"/>
          <ac:grpSpMkLst>
            <pc:docMk/>
            <pc:sldMk cId="3277086845" sldId="279"/>
            <ac:grpSpMk id="17" creationId="{00000000-0000-0000-0000-000000000000}"/>
          </ac:grpSpMkLst>
        </pc:grpChg>
        <pc:picChg chg="del">
          <ac:chgData name="Oliveira, Vinicius S." userId="S::vinicius.s.oliveira@accenture.com::e12c0fe8-ae92-4267-bb58-125a839fb207" providerId="AD" clId="Web-{E459FEC0-BB4A-4BD5-A524-978AFC949E98}" dt="2021-06-06T01:07:13.580" v="2"/>
          <ac:picMkLst>
            <pc:docMk/>
            <pc:sldMk cId="3277086845" sldId="279"/>
            <ac:picMk id="15" creationId="{00000000-0000-0000-0000-000000000000}"/>
          </ac:picMkLst>
        </pc:picChg>
      </pc:sldChg>
      <pc:sldChg chg="new del">
        <pc:chgData name="Oliveira, Vinicius S." userId="S::vinicius.s.oliveira@accenture.com::e12c0fe8-ae92-4267-bb58-125a839fb207" providerId="AD" clId="Web-{E459FEC0-BB4A-4BD5-A524-978AFC949E98}" dt="2021-06-06T01:49:30.044" v="359"/>
        <pc:sldMkLst>
          <pc:docMk/>
          <pc:sldMk cId="193652937" sldId="280"/>
        </pc:sldMkLst>
      </pc:sldChg>
      <pc:sldChg chg="addSp delSp modSp add replId">
        <pc:chgData name="Oliveira, Vinicius S." userId="S::vinicius.s.oliveira@accenture.com::e12c0fe8-ae92-4267-bb58-125a839fb207" providerId="AD" clId="Web-{E459FEC0-BB4A-4BD5-A524-978AFC949E98}" dt="2021-06-06T03:27:30.054" v="417" actId="1076"/>
        <pc:sldMkLst>
          <pc:docMk/>
          <pc:sldMk cId="2203202216" sldId="280"/>
        </pc:sldMkLst>
        <pc:spChg chg="add del mod">
          <ac:chgData name="Oliveira, Vinicius S." userId="S::vinicius.s.oliveira@accenture.com::e12c0fe8-ae92-4267-bb58-125a839fb207" providerId="AD" clId="Web-{E459FEC0-BB4A-4BD5-A524-978AFC949E98}" dt="2021-06-06T03:26:31.332" v="416"/>
          <ac:spMkLst>
            <pc:docMk/>
            <pc:sldMk cId="2203202216" sldId="280"/>
            <ac:spMk id="3" creationId="{8B86CC5F-ABCE-4EDB-A27E-50CFD3D2C704}"/>
          </ac:spMkLst>
        </pc:spChg>
        <pc:spChg chg="mod">
          <ac:chgData name="Oliveira, Vinicius S." userId="S::vinicius.s.oliveira@accenture.com::e12c0fe8-ae92-4267-bb58-125a839fb207" providerId="AD" clId="Web-{E459FEC0-BB4A-4BD5-A524-978AFC949E98}" dt="2021-06-06T01:49:49.217" v="373" actId="14100"/>
          <ac:spMkLst>
            <pc:docMk/>
            <pc:sldMk cId="2203202216" sldId="280"/>
            <ac:spMk id="4" creationId="{00000000-0000-0000-0000-000000000000}"/>
          </ac:spMkLst>
        </pc:spChg>
        <pc:picChg chg="add mod">
          <ac:chgData name="Oliveira, Vinicius S." userId="S::vinicius.s.oliveira@accenture.com::e12c0fe8-ae92-4267-bb58-125a839fb207" providerId="AD" clId="Web-{E459FEC0-BB4A-4BD5-A524-978AFC949E98}" dt="2021-06-06T03:27:30.054" v="417" actId="1076"/>
          <ac:picMkLst>
            <pc:docMk/>
            <pc:sldMk cId="2203202216" sldId="280"/>
            <ac:picMk id="2" creationId="{F7165369-7913-4EF9-BDBD-84C29E8CDDD5}"/>
          </ac:picMkLst>
        </pc:picChg>
        <pc:picChg chg="del">
          <ac:chgData name="Oliveira, Vinicius S." userId="S::vinicius.s.oliveira@accenture.com::e12c0fe8-ae92-4267-bb58-125a839fb207" providerId="AD" clId="Web-{E459FEC0-BB4A-4BD5-A524-978AFC949E98}" dt="2021-06-06T01:49:35.013" v="361"/>
          <ac:picMkLst>
            <pc:docMk/>
            <pc:sldMk cId="2203202216" sldId="280"/>
            <ac:picMk id="66" creationId="{3ECF7482-075B-48D6-9731-03B1B2418F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rive.google.com/file/d/1klylkacf1OvgxBJzlizDV5OS0rc2x9ue/view?usp=shari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2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hyperlink" Target="https://www.figma.com/file/UrD0Cg0E2iEmYToKZqsU3Q/Prototipa%C3%A7%C3%A3o-Smity%26ME?node-id=0%3A1" TargetMode="External"/><Relationship Id="rId2" Type="http://schemas.openxmlformats.org/officeDocument/2006/relationships/hyperlink" Target="https://github.com/BandTec/SmityAndM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tasks.office.com/bandtec.com.br/pt-BR/Home/Planner/#/plantaskboard?groupId=65a6199e-93d0-47e1-81a0-55186b71004f&amp;planId=J8yLrGzOzEOadF-q8MgpXGQAARJt" TargetMode="External"/><Relationship Id="rId4" Type="http://schemas.openxmlformats.org/officeDocument/2006/relationships/image" Target="../media/image59.svg"/><Relationship Id="rId9" Type="http://schemas.openxmlformats.org/officeDocument/2006/relationships/image" Target="../media/image6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image" Target="../media/image22.png"/><Relationship Id="rId16" Type="http://schemas.openxmlformats.org/officeDocument/2006/relationships/image" Target="../media/image3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5400000">
            <a:off x="15342438" y="8450024"/>
            <a:ext cx="4111758" cy="1599392"/>
            <a:chOff x="0" y="0"/>
            <a:chExt cx="1469227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1469227" cy="69850"/>
            </a:xfrm>
            <a:custGeom>
              <a:avLst/>
              <a:gdLst/>
              <a:ahLst/>
              <a:cxnLst/>
              <a:rect l="l" t="t" r="r" b="b"/>
              <a:pathLst>
                <a:path w="1469227" h="69850">
                  <a:moveTo>
                    <a:pt x="11783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69227" y="69850"/>
                  </a:lnTo>
                  <a:lnTo>
                    <a:pt x="1469227" y="0"/>
                  </a:lnTo>
                  <a:close/>
                </a:path>
              </a:pathLst>
            </a:custGeom>
            <a:solidFill>
              <a:srgbClr val="FF7CA3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76552" y="5034377"/>
            <a:ext cx="1807039" cy="180703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 rot="5400000">
            <a:off x="-1722315" y="-395831"/>
            <a:ext cx="5048250" cy="1599392"/>
            <a:chOff x="0" y="0"/>
            <a:chExt cx="1803857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803857" cy="69850"/>
            </a:xfrm>
            <a:custGeom>
              <a:avLst/>
              <a:gdLst/>
              <a:ahLst/>
              <a:cxnLst/>
              <a:rect l="l" t="t" r="r" b="b"/>
              <a:pathLst>
                <a:path w="1803857" h="69850">
                  <a:moveTo>
                    <a:pt x="151302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03857" y="69850"/>
                  </a:lnTo>
                  <a:lnTo>
                    <a:pt x="1803857" y="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677985" y="3308990"/>
            <a:ext cx="1912815" cy="191281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 rot="5400000">
            <a:off x="-1024934" y="276675"/>
            <a:ext cx="2536200" cy="1060138"/>
            <a:chOff x="0" y="0"/>
            <a:chExt cx="1367217" cy="571500"/>
          </a:xfrm>
        </p:grpSpPr>
        <p:sp>
          <p:nvSpPr>
            <p:cNvPr id="15" name="Freeform 15"/>
            <p:cNvSpPr/>
            <p:nvPr/>
          </p:nvSpPr>
          <p:spPr>
            <a:xfrm>
              <a:off x="0" y="255270"/>
              <a:ext cx="1367217" cy="69850"/>
            </a:xfrm>
            <a:custGeom>
              <a:avLst/>
              <a:gdLst/>
              <a:ahLst/>
              <a:cxnLst/>
              <a:rect l="l" t="t" r="r" b="b"/>
              <a:pathLst>
                <a:path w="1367217" h="69850">
                  <a:moveTo>
                    <a:pt x="1076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67217" y="69850"/>
                  </a:lnTo>
                  <a:lnTo>
                    <a:pt x="1367217" y="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467711" y="3308990"/>
            <a:ext cx="1123089" cy="1123089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676552" y="5786852"/>
            <a:ext cx="1054564" cy="105456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 rot="5400000">
            <a:off x="16307755" y="9310728"/>
            <a:ext cx="3375607" cy="1194483"/>
            <a:chOff x="0" y="0"/>
            <a:chExt cx="1615058" cy="571500"/>
          </a:xfrm>
        </p:grpSpPr>
        <p:sp>
          <p:nvSpPr>
            <p:cNvPr id="19" name="Freeform 19"/>
            <p:cNvSpPr/>
            <p:nvPr/>
          </p:nvSpPr>
          <p:spPr>
            <a:xfrm>
              <a:off x="0" y="255270"/>
              <a:ext cx="1615058" cy="69850"/>
            </a:xfrm>
            <a:custGeom>
              <a:avLst/>
              <a:gdLst/>
              <a:ahLst/>
              <a:cxnLst/>
              <a:rect l="l" t="t" r="r" b="b"/>
              <a:pathLst>
                <a:path w="1615058" h="69850">
                  <a:moveTo>
                    <a:pt x="132422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15058" y="69850"/>
                  </a:lnTo>
                  <a:lnTo>
                    <a:pt x="1615058" y="0"/>
                  </a:lnTo>
                  <a:close/>
                </a:path>
              </a:pathLst>
            </a:custGeom>
            <a:solidFill>
              <a:srgbClr val="FF7CA3"/>
            </a:solidFill>
          </p:spPr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FD0F41B0-9FC6-4C42-89A1-2F9D1129E5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5375" y="2975279"/>
            <a:ext cx="2416950" cy="271644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86831B3-2B0B-48C4-BCD3-961A00EC44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7368" y="3538546"/>
            <a:ext cx="7233332" cy="23993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30BBCC2-EB19-4ECA-91F3-9DDE4EA5B1E1}"/>
              </a:ext>
            </a:extLst>
          </p:cNvPr>
          <p:cNvSpPr txBox="1"/>
          <p:nvPr/>
        </p:nvSpPr>
        <p:spPr>
          <a:xfrm>
            <a:off x="5809295" y="5465106"/>
            <a:ext cx="6662784" cy="1100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8"/>
              </a:lnSpc>
            </a:pPr>
            <a:r>
              <a:rPr lang="en-US" sz="2800" spc="-196">
                <a:solidFill>
                  <a:schemeClr val="tx1">
                    <a:lumMod val="65000"/>
                    <a:lumOff val="35000"/>
                  </a:schemeClr>
                </a:solidFill>
                <a:latin typeface="Exo Bold"/>
              </a:rPr>
              <a:t>Security Management in Information Technology &amp;</a:t>
            </a:r>
            <a:r>
              <a:rPr lang="en-US" sz="2800" spc="-196">
                <a:solidFill>
                  <a:srgbClr val="737373"/>
                </a:solidFill>
                <a:latin typeface="Exo Bold"/>
              </a:rPr>
              <a:t> </a:t>
            </a:r>
            <a:r>
              <a:rPr lang="en-US" sz="2800" spc="-196">
                <a:solidFill>
                  <a:srgbClr val="FD719B"/>
                </a:solidFill>
                <a:latin typeface="Exo Bold"/>
              </a:rPr>
              <a:t>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517700-BE29-4234-A588-A17C23BF92AA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0" cy="10576446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5">
            <a:extLst>
              <a:ext uri="{FF2B5EF4-FFF2-40B4-BE49-F238E27FC236}">
                <a16:creationId xmlns:a16="http://schemas.microsoft.com/office/drawing/2014/main" id="{41EEF516-0BA4-4796-8731-07B4ED76B99B}"/>
              </a:ext>
            </a:extLst>
          </p:cNvPr>
          <p:cNvSpPr txBox="1"/>
          <p:nvPr/>
        </p:nvSpPr>
        <p:spPr>
          <a:xfrm>
            <a:off x="1218795" y="2109470"/>
            <a:ext cx="12304699" cy="64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US" sz="2500" spc="81">
                <a:solidFill>
                  <a:srgbClr val="424040"/>
                </a:solidFill>
                <a:latin typeface="Exo"/>
              </a:rPr>
              <a:t>JÁ É APLICADO NO MERCADO?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15103C3-5D0F-4E13-B164-AC40B31D4BD5}"/>
              </a:ext>
            </a:extLst>
          </p:cNvPr>
          <p:cNvSpPr txBox="1"/>
          <p:nvPr/>
        </p:nvSpPr>
        <p:spPr>
          <a:xfrm>
            <a:off x="1218796" y="337884"/>
            <a:ext cx="11085498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DEEP DIVE – VISÃO DE MERCADO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386453-8B0C-46E8-9B96-9F2848ABA655}"/>
              </a:ext>
            </a:extLst>
          </p:cNvPr>
          <p:cNvGrpSpPr>
            <a:grpSpLocks noChangeAspect="1"/>
          </p:cNvGrpSpPr>
          <p:nvPr/>
        </p:nvGrpSpPr>
        <p:grpSpPr>
          <a:xfrm>
            <a:off x="3561397" y="3450775"/>
            <a:ext cx="2707227" cy="1116767"/>
            <a:chOff x="5422485" y="6684610"/>
            <a:chExt cx="2967535" cy="122414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59685D-FF88-4702-A5D9-B732B3592E72}"/>
                </a:ext>
              </a:extLst>
            </p:cNvPr>
            <p:cNvSpPr/>
            <p:nvPr/>
          </p:nvSpPr>
          <p:spPr>
            <a:xfrm>
              <a:off x="5422485" y="6684610"/>
              <a:ext cx="2967535" cy="1224148"/>
            </a:xfrm>
            <a:prstGeom prst="rect">
              <a:avLst/>
            </a:prstGeom>
            <a:solidFill>
              <a:srgbClr val="FFC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Welbot - Employee Wellness Management Platform">
              <a:extLst>
                <a:ext uri="{FF2B5EF4-FFF2-40B4-BE49-F238E27FC236}">
                  <a16:creationId xmlns:a16="http://schemas.microsoft.com/office/drawing/2014/main" id="{F3FF3AF7-9305-4261-B20E-ABC0728D2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727" y="7020459"/>
              <a:ext cx="2305050" cy="552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Employee Wellness Programs and Health Content | Wellable">
            <a:extLst>
              <a:ext uri="{FF2B5EF4-FFF2-40B4-BE49-F238E27FC236}">
                <a16:creationId xmlns:a16="http://schemas.microsoft.com/office/drawing/2014/main" id="{E5645F5A-F6FA-4552-BD51-F08722EF4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283" y="3602825"/>
            <a:ext cx="4053888" cy="79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35">
            <a:extLst>
              <a:ext uri="{FF2B5EF4-FFF2-40B4-BE49-F238E27FC236}">
                <a16:creationId xmlns:a16="http://schemas.microsoft.com/office/drawing/2014/main" id="{2D7163A0-A444-4E3D-9E2D-EA6EE3686348}"/>
              </a:ext>
            </a:extLst>
          </p:cNvPr>
          <p:cNvSpPr txBox="1"/>
          <p:nvPr/>
        </p:nvSpPr>
        <p:spPr>
          <a:xfrm>
            <a:off x="1218794" y="5460559"/>
            <a:ext cx="12304699" cy="64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US" sz="2500" spc="81">
                <a:solidFill>
                  <a:srgbClr val="424040"/>
                </a:solidFill>
                <a:latin typeface="Exo"/>
              </a:rPr>
              <a:t>QUAIS TECNOLOGIAS ENVOLVE?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A80BB25-8500-4B38-B7EC-48115987C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894" y="6848100"/>
            <a:ext cx="2290237" cy="229023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37A583-35E4-42C8-B671-A835F21F9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5036" y="6953914"/>
            <a:ext cx="2290230" cy="229023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0AF551C-A6D8-464A-BF77-FE33EC8CC2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8703" y="8106267"/>
            <a:ext cx="1256911" cy="125691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81AAD92A-71E6-4586-BCE5-B5FE55454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40171" y="7355118"/>
            <a:ext cx="1499363" cy="1502297"/>
          </a:xfrm>
          <a:prstGeom prst="rect">
            <a:avLst/>
          </a:prstGeom>
        </p:spPr>
      </p:pic>
      <p:sp>
        <p:nvSpPr>
          <p:cNvPr id="26" name="TextBox 35">
            <a:extLst>
              <a:ext uri="{FF2B5EF4-FFF2-40B4-BE49-F238E27FC236}">
                <a16:creationId xmlns:a16="http://schemas.microsoft.com/office/drawing/2014/main" id="{D975015B-C9B7-418D-9148-F6E011DB61D3}"/>
              </a:ext>
            </a:extLst>
          </p:cNvPr>
          <p:cNvSpPr txBox="1"/>
          <p:nvPr/>
        </p:nvSpPr>
        <p:spPr>
          <a:xfrm>
            <a:off x="3460880" y="9307594"/>
            <a:ext cx="2908263" cy="513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spc="81" err="1">
                <a:solidFill>
                  <a:srgbClr val="424040"/>
                </a:solidFill>
                <a:latin typeface="Exo"/>
              </a:rPr>
              <a:t>Aplicativos</a:t>
            </a:r>
            <a:r>
              <a:rPr lang="en-US" sz="2000" spc="81">
                <a:solidFill>
                  <a:srgbClr val="424040"/>
                </a:solidFill>
                <a:latin typeface="Exo"/>
              </a:rPr>
              <a:t> Mobile</a:t>
            </a: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AE216244-C1F3-46C4-BA1F-8385E2CC72CD}"/>
              </a:ext>
            </a:extLst>
          </p:cNvPr>
          <p:cNvSpPr txBox="1"/>
          <p:nvPr/>
        </p:nvSpPr>
        <p:spPr>
          <a:xfrm>
            <a:off x="7457872" y="9513034"/>
            <a:ext cx="318455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spc="81">
                <a:solidFill>
                  <a:srgbClr val="424040"/>
                </a:solidFill>
                <a:latin typeface="Exo"/>
              </a:rPr>
              <a:t>Dashboard com </a:t>
            </a:r>
            <a:r>
              <a:rPr lang="en-US" sz="2000" spc="81" err="1">
                <a:solidFill>
                  <a:srgbClr val="424040"/>
                </a:solidFill>
                <a:latin typeface="Exo"/>
              </a:rPr>
              <a:t>métricas</a:t>
            </a:r>
            <a:endParaRPr lang="en-US" sz="2000" spc="81">
              <a:solidFill>
                <a:srgbClr val="424040"/>
              </a:solidFill>
              <a:latin typeface="Exo"/>
            </a:endParaRP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42F3C50-EFB3-4312-9C47-0B3780516BEA}"/>
              </a:ext>
            </a:extLst>
          </p:cNvPr>
          <p:cNvSpPr txBox="1"/>
          <p:nvPr/>
        </p:nvSpPr>
        <p:spPr>
          <a:xfrm>
            <a:off x="11170944" y="9503076"/>
            <a:ext cx="318455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spc="81" err="1">
                <a:solidFill>
                  <a:srgbClr val="424040"/>
                </a:solidFill>
                <a:latin typeface="Exo"/>
              </a:rPr>
              <a:t>Notificações</a:t>
            </a:r>
            <a:endParaRPr lang="en-US" sz="2000" spc="81">
              <a:solidFill>
                <a:srgbClr val="424040"/>
              </a:solidFill>
              <a:latin typeface="Exo"/>
            </a:endParaRPr>
          </a:p>
        </p:txBody>
      </p:sp>
    </p:spTree>
    <p:extLst>
      <p:ext uri="{BB962C8B-B14F-4D97-AF65-F5344CB8AC3E}">
        <p14:creationId xmlns:p14="http://schemas.microsoft.com/office/powerpoint/2010/main" val="1291664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819ED0-A652-4F9C-AAE6-6650505AAF7F}"/>
              </a:ext>
            </a:extLst>
          </p:cNvPr>
          <p:cNvGrpSpPr/>
          <p:nvPr/>
        </p:nvGrpSpPr>
        <p:grpSpPr>
          <a:xfrm>
            <a:off x="6066490" y="1028700"/>
            <a:ext cx="6155020" cy="6155020"/>
            <a:chOff x="0" y="0"/>
            <a:chExt cx="6350000" cy="6350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E97BBDF-8DFE-428A-A7A7-38C8CF270765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68A6"/>
            </a:solidFill>
          </p:spPr>
        </p:sp>
      </p:grpSp>
      <p:grpSp>
        <p:nvGrpSpPr>
          <p:cNvPr id="5" name="Group 8">
            <a:extLst>
              <a:ext uri="{FF2B5EF4-FFF2-40B4-BE49-F238E27FC236}">
                <a16:creationId xmlns:a16="http://schemas.microsoft.com/office/drawing/2014/main" id="{BFEC2918-F8A5-4CFE-9552-F5357BD57B21}"/>
              </a:ext>
            </a:extLst>
          </p:cNvPr>
          <p:cNvGrpSpPr/>
          <p:nvPr/>
        </p:nvGrpSpPr>
        <p:grpSpPr>
          <a:xfrm>
            <a:off x="6246076" y="1208286"/>
            <a:ext cx="5795849" cy="5795849"/>
            <a:chOff x="0" y="0"/>
            <a:chExt cx="6350000" cy="6350000"/>
          </a:xfrm>
        </p:grpSpPr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6A4008DD-9A2A-4030-BA6E-9E3E500998CC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505E1009-CC92-40A9-AAE6-E981C0E5C8DB}"/>
              </a:ext>
            </a:extLst>
          </p:cNvPr>
          <p:cNvGrpSpPr/>
          <p:nvPr/>
        </p:nvGrpSpPr>
        <p:grpSpPr>
          <a:xfrm>
            <a:off x="6465151" y="1427361"/>
            <a:ext cx="5357699" cy="5357699"/>
            <a:chOff x="0" y="0"/>
            <a:chExt cx="6350000" cy="6350000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9693B425-9FB9-44A2-8A05-0CB7E407F7B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68A6"/>
            </a:solidFill>
          </p:spPr>
        </p:sp>
      </p:grpSp>
      <p:grpSp>
        <p:nvGrpSpPr>
          <p:cNvPr id="9" name="Group 12">
            <a:extLst>
              <a:ext uri="{FF2B5EF4-FFF2-40B4-BE49-F238E27FC236}">
                <a16:creationId xmlns:a16="http://schemas.microsoft.com/office/drawing/2014/main" id="{FCA7B535-0E92-4001-86B9-EE6FD5779A2B}"/>
              </a:ext>
            </a:extLst>
          </p:cNvPr>
          <p:cNvGrpSpPr/>
          <p:nvPr/>
        </p:nvGrpSpPr>
        <p:grpSpPr>
          <a:xfrm>
            <a:off x="4652717" y="5996940"/>
            <a:ext cx="9080500" cy="3162300"/>
            <a:chOff x="0" y="0"/>
            <a:chExt cx="3071675" cy="1069716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F86D4032-01D6-4B16-892D-DC989F9BE2E8}"/>
                </a:ext>
              </a:extLst>
            </p:cNvPr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47ABB71-36D1-480C-87AF-3A86FE1E4979}"/>
              </a:ext>
            </a:extLst>
          </p:cNvPr>
          <p:cNvSpPr txBox="1"/>
          <p:nvPr/>
        </p:nvSpPr>
        <p:spPr>
          <a:xfrm>
            <a:off x="4933639" y="6446996"/>
            <a:ext cx="8420722" cy="115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4"/>
              </a:lnSpc>
            </a:pPr>
            <a:r>
              <a:rPr lang="en-US" sz="8107" spc="-405">
                <a:solidFill>
                  <a:srgbClr val="2F68A6"/>
                </a:solidFill>
                <a:latin typeface="Exo Bold"/>
              </a:rPr>
              <a:t>DIAGRAMAS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AFAA39-F4E4-4A4F-AC62-5F91BC213CE5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1" cy="54864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A013974B-2789-4581-A1F6-4C7A114934A8}"/>
              </a:ext>
            </a:extLst>
          </p:cNvPr>
          <p:cNvSpPr/>
          <p:nvPr/>
        </p:nvSpPr>
        <p:spPr>
          <a:xfrm rot="10800000">
            <a:off x="757483" y="35883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753AC1-D56B-4098-A8BB-9918B0CA88D4}"/>
              </a:ext>
            </a:extLst>
          </p:cNvPr>
          <p:cNvCxnSpPr>
            <a:cxnSpLocks/>
          </p:cNvCxnSpPr>
          <p:nvPr/>
        </p:nvCxnSpPr>
        <p:spPr>
          <a:xfrm>
            <a:off x="2433883" y="6972300"/>
            <a:ext cx="2290517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E11DE1-A61D-451A-968B-A0CD92C67319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3563600" y="6972300"/>
            <a:ext cx="2082000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C56F567E-4027-4581-8DB0-B463DA59C7E2}"/>
              </a:ext>
            </a:extLst>
          </p:cNvPr>
          <p:cNvSpPr/>
          <p:nvPr/>
        </p:nvSpPr>
        <p:spPr>
          <a:xfrm>
            <a:off x="13917600" y="6972300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6D37C1D-C7DF-4A21-AC83-3082B1699860}"/>
              </a:ext>
            </a:extLst>
          </p:cNvPr>
          <p:cNvCxnSpPr>
            <a:cxnSpLocks/>
          </p:cNvCxnSpPr>
          <p:nvPr/>
        </p:nvCxnSpPr>
        <p:spPr>
          <a:xfrm>
            <a:off x="17373600" y="8648700"/>
            <a:ext cx="0" cy="25920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>
            <a:extLst>
              <a:ext uri="{FF2B5EF4-FFF2-40B4-BE49-F238E27FC236}">
                <a16:creationId xmlns:a16="http://schemas.microsoft.com/office/drawing/2014/main" id="{C1EF07AC-32A3-4A34-A139-81D1B19E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8925" y="1932154"/>
            <a:ext cx="3690148" cy="36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2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A8BDE5-DF45-4F86-9B37-F5F4E4F33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9" y="423589"/>
            <a:ext cx="16781905" cy="943982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18796" y="337884"/>
            <a:ext cx="6630711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LOW LEVEL DESIGN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48AB06-A932-4C6A-87F5-7DCD6815DF97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93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85488A9-7A42-4526-BF81-8EE89C8C35C5}"/>
              </a:ext>
            </a:extLst>
          </p:cNvPr>
          <p:cNvSpPr/>
          <p:nvPr/>
        </p:nvSpPr>
        <p:spPr>
          <a:xfrm>
            <a:off x="8465911" y="3753477"/>
            <a:ext cx="7528068" cy="3550903"/>
          </a:xfrm>
          <a:prstGeom prst="roundRect">
            <a:avLst>
              <a:gd name="adj" fmla="val 6276"/>
            </a:avLst>
          </a:prstGeom>
          <a:solidFill>
            <a:srgbClr val="2F68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18796" y="337884"/>
            <a:ext cx="8810385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DIAGRAMA DE CLASSES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A48AB06-A932-4C6A-87F5-7DCD6815DF97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2" descr="Código QR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F7165369-7913-4EF9-BDBD-84C29E8C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97" y="1990946"/>
            <a:ext cx="7075966" cy="70759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F185A0-0A4F-46F3-B6A9-276C97DD84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1330" t="28347" r="9392" b="20064"/>
          <a:stretch/>
        </p:blipFill>
        <p:spPr>
          <a:xfrm>
            <a:off x="8620471" y="3892634"/>
            <a:ext cx="7218948" cy="3272589"/>
          </a:xfrm>
          <a:prstGeom prst="roundRect">
            <a:avLst>
              <a:gd name="adj" fmla="val 4412"/>
            </a:avLst>
          </a:prstGeom>
        </p:spPr>
      </p:pic>
    </p:spTree>
    <p:extLst>
      <p:ext uri="{BB962C8B-B14F-4D97-AF65-F5344CB8AC3E}">
        <p14:creationId xmlns:p14="http://schemas.microsoft.com/office/powerpoint/2010/main" val="2203202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894BEA0-3987-4AD8-9F53-5B7F2E3E7196}"/>
              </a:ext>
            </a:extLst>
          </p:cNvPr>
          <p:cNvCxnSpPr>
            <a:cxnSpLocks/>
          </p:cNvCxnSpPr>
          <p:nvPr/>
        </p:nvCxnSpPr>
        <p:spPr>
          <a:xfrm>
            <a:off x="2438400" y="6972300"/>
            <a:ext cx="4259544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761FDE-01DA-44C2-B157-C3616776BB23}"/>
              </a:ext>
            </a:extLst>
          </p:cNvPr>
          <p:cNvCxnSpPr>
            <a:cxnSpLocks/>
          </p:cNvCxnSpPr>
          <p:nvPr/>
        </p:nvCxnSpPr>
        <p:spPr>
          <a:xfrm>
            <a:off x="11750400" y="6972300"/>
            <a:ext cx="3946800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5DF61E43-CF1B-4343-B7D6-FF06795D3203}"/>
              </a:ext>
            </a:extLst>
          </p:cNvPr>
          <p:cNvSpPr/>
          <p:nvPr/>
        </p:nvSpPr>
        <p:spPr>
          <a:xfrm>
            <a:off x="5891460" y="1197300"/>
            <a:ext cx="6156000" cy="6156000"/>
          </a:xfrm>
          <a:prstGeom prst="ellipse">
            <a:avLst/>
          </a:prstGeom>
          <a:solidFill>
            <a:srgbClr val="2F68A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747037" y="5996940"/>
            <a:ext cx="9045163" cy="3162300"/>
            <a:chOff x="0" y="0"/>
            <a:chExt cx="3071675" cy="106971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6140535" y="1446375"/>
            <a:ext cx="5657850" cy="5657850"/>
            <a:chOff x="0" y="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4899435" y="6442935"/>
            <a:ext cx="8489129" cy="11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4"/>
              </a:lnSpc>
            </a:pPr>
            <a:r>
              <a:rPr lang="en-US" sz="8107" spc="-405">
                <a:solidFill>
                  <a:srgbClr val="2F68A6"/>
                </a:solidFill>
                <a:latin typeface="Exo Bold"/>
              </a:rPr>
              <a:t>DEMONSTRAÇÕES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9533B8-94A5-4DBB-897F-940B382D4617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57396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D28343-7996-4734-B721-3EFE4ABE0E02}"/>
              </a:ext>
            </a:extLst>
          </p:cNvPr>
          <p:cNvCxnSpPr>
            <a:cxnSpLocks/>
          </p:cNvCxnSpPr>
          <p:nvPr/>
        </p:nvCxnSpPr>
        <p:spPr>
          <a:xfrm>
            <a:off x="762000" y="8648700"/>
            <a:ext cx="0" cy="21336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55B69C76-33DD-4A63-93B4-E01347A1E8A9}"/>
              </a:ext>
            </a:extLst>
          </p:cNvPr>
          <p:cNvSpPr/>
          <p:nvPr/>
        </p:nvSpPr>
        <p:spPr>
          <a:xfrm rot="5400000">
            <a:off x="13953600" y="3552300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36C433A4-FF7D-44B2-B8C3-C3FDC1BC4978}"/>
              </a:ext>
            </a:extLst>
          </p:cNvPr>
          <p:cNvSpPr/>
          <p:nvPr/>
        </p:nvSpPr>
        <p:spPr>
          <a:xfrm rot="16200000">
            <a:off x="726001" y="70083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A6926903-3361-41A3-9CC3-67B2612C5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340" y="2397387"/>
            <a:ext cx="2921120" cy="3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9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373205" y="4131340"/>
            <a:ext cx="12540083" cy="1721698"/>
            <a:chOff x="0" y="0"/>
            <a:chExt cx="6848066" cy="11194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48066" cy="1119445"/>
            </a:xfrm>
            <a:custGeom>
              <a:avLst/>
              <a:gdLst/>
              <a:ahLst/>
              <a:cxnLst/>
              <a:rect l="l" t="t" r="r" b="b"/>
              <a:pathLst>
                <a:path w="6848066" h="1119445">
                  <a:moveTo>
                    <a:pt x="6723606" y="1119445"/>
                  </a:moveTo>
                  <a:lnTo>
                    <a:pt x="124460" y="1119445"/>
                  </a:lnTo>
                  <a:cubicBezTo>
                    <a:pt x="55880" y="1119445"/>
                    <a:pt x="0" y="1063565"/>
                    <a:pt x="0" y="9949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23606" y="0"/>
                  </a:lnTo>
                  <a:cubicBezTo>
                    <a:pt x="6792186" y="0"/>
                    <a:pt x="6848066" y="55880"/>
                    <a:pt x="6848066" y="124460"/>
                  </a:cubicBezTo>
                  <a:lnTo>
                    <a:pt x="6848066" y="994985"/>
                  </a:lnTo>
                  <a:cubicBezTo>
                    <a:pt x="6848066" y="1063565"/>
                    <a:pt x="6792186" y="1119445"/>
                    <a:pt x="6723606" y="1119445"/>
                  </a:cubicBez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530139" y="3863365"/>
            <a:ext cx="12193760" cy="1867012"/>
            <a:chOff x="0" y="0"/>
            <a:chExt cx="7361088" cy="12905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1088" cy="1290557"/>
            </a:xfrm>
            <a:custGeom>
              <a:avLst/>
              <a:gdLst/>
              <a:ahLst/>
              <a:cxnLst/>
              <a:rect l="l" t="t" r="r" b="b"/>
              <a:pathLst>
                <a:path w="7361088" h="1290557">
                  <a:moveTo>
                    <a:pt x="7236627" y="1290557"/>
                  </a:moveTo>
                  <a:lnTo>
                    <a:pt x="124460" y="1290557"/>
                  </a:lnTo>
                  <a:cubicBezTo>
                    <a:pt x="55880" y="1290557"/>
                    <a:pt x="0" y="1234677"/>
                    <a:pt x="0" y="11660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6627" y="0"/>
                  </a:lnTo>
                  <a:cubicBezTo>
                    <a:pt x="7305208" y="0"/>
                    <a:pt x="7361088" y="55880"/>
                    <a:pt x="7361088" y="124460"/>
                  </a:cubicBezTo>
                  <a:lnTo>
                    <a:pt x="7361088" y="1166097"/>
                  </a:lnTo>
                  <a:cubicBezTo>
                    <a:pt x="7361088" y="1234677"/>
                    <a:pt x="7305208" y="1290557"/>
                    <a:pt x="7236627" y="12905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30139" y="4108458"/>
            <a:ext cx="12193760" cy="149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778"/>
              </a:lnSpc>
            </a:pPr>
            <a:r>
              <a:rPr lang="en-US" sz="8100" spc="-597">
                <a:solidFill>
                  <a:srgbClr val="2F68A6"/>
                </a:solidFill>
                <a:latin typeface="Open Sans Bold"/>
              </a:rPr>
              <a:t>CONSIDERAÇÕES FINAIS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517700-BE29-4234-A588-A17C23BF92AA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0" cy="10576446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5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373205" y="4104759"/>
            <a:ext cx="11541589" cy="1947640"/>
            <a:chOff x="0" y="0"/>
            <a:chExt cx="6848066" cy="11194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48066" cy="1119445"/>
            </a:xfrm>
            <a:custGeom>
              <a:avLst/>
              <a:gdLst/>
              <a:ahLst/>
              <a:cxnLst/>
              <a:rect l="l" t="t" r="r" b="b"/>
              <a:pathLst>
                <a:path w="6848066" h="1119445">
                  <a:moveTo>
                    <a:pt x="6723606" y="1119445"/>
                  </a:moveTo>
                  <a:lnTo>
                    <a:pt x="124460" y="1119445"/>
                  </a:lnTo>
                  <a:cubicBezTo>
                    <a:pt x="55880" y="1119445"/>
                    <a:pt x="0" y="1063565"/>
                    <a:pt x="0" y="9949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23606" y="0"/>
                  </a:lnTo>
                  <a:cubicBezTo>
                    <a:pt x="6792186" y="0"/>
                    <a:pt x="6848066" y="55880"/>
                    <a:pt x="6848066" y="124460"/>
                  </a:cubicBezTo>
                  <a:lnTo>
                    <a:pt x="6848066" y="994985"/>
                  </a:lnTo>
                  <a:cubicBezTo>
                    <a:pt x="6848066" y="1063565"/>
                    <a:pt x="6792186" y="1119445"/>
                    <a:pt x="6723606" y="1119445"/>
                  </a:cubicBez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3530139" y="4248795"/>
            <a:ext cx="11222842" cy="1627779"/>
            <a:chOff x="0" y="0"/>
            <a:chExt cx="7361088" cy="12905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61088" cy="1290557"/>
            </a:xfrm>
            <a:custGeom>
              <a:avLst/>
              <a:gdLst/>
              <a:ahLst/>
              <a:cxnLst/>
              <a:rect l="l" t="t" r="r" b="b"/>
              <a:pathLst>
                <a:path w="7361088" h="1290557">
                  <a:moveTo>
                    <a:pt x="7236627" y="1290557"/>
                  </a:moveTo>
                  <a:lnTo>
                    <a:pt x="124460" y="1290557"/>
                  </a:lnTo>
                  <a:cubicBezTo>
                    <a:pt x="55880" y="1290557"/>
                    <a:pt x="0" y="1234677"/>
                    <a:pt x="0" y="11660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6627" y="0"/>
                  </a:lnTo>
                  <a:cubicBezTo>
                    <a:pt x="7305208" y="0"/>
                    <a:pt x="7361088" y="55880"/>
                    <a:pt x="7361088" y="124460"/>
                  </a:cubicBezTo>
                  <a:lnTo>
                    <a:pt x="7361088" y="1166097"/>
                  </a:lnTo>
                  <a:cubicBezTo>
                    <a:pt x="7361088" y="1234677"/>
                    <a:pt x="7305208" y="1290557"/>
                    <a:pt x="7236627" y="12905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554164" y="4161621"/>
            <a:ext cx="11541590" cy="14992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778"/>
              </a:lnSpc>
            </a:pPr>
            <a:r>
              <a:rPr lang="en-US" sz="8100" spc="-597">
                <a:solidFill>
                  <a:srgbClr val="2F68A6"/>
                </a:solidFill>
                <a:latin typeface="Open Sans Bold"/>
              </a:rPr>
              <a:t>AGRADECIMENTOS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517700-BE29-4234-A588-A17C23BF92AA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0" cy="10576446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7">
            <a:extLst>
              <a:ext uri="{FF2B5EF4-FFF2-40B4-BE49-F238E27FC236}">
                <a16:creationId xmlns:a16="http://schemas.microsoft.com/office/drawing/2014/main" id="{1D913A27-6AF3-480D-890F-071BE6F8DA4D}"/>
              </a:ext>
            </a:extLst>
          </p:cNvPr>
          <p:cNvGrpSpPr/>
          <p:nvPr/>
        </p:nvGrpSpPr>
        <p:grpSpPr>
          <a:xfrm>
            <a:off x="8394532" y="5564574"/>
            <a:ext cx="1600379" cy="1627779"/>
            <a:chOff x="0" y="0"/>
            <a:chExt cx="7361088" cy="1290557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8F4956B-1B6B-446B-8715-7D92E9ED2A67}"/>
                </a:ext>
              </a:extLst>
            </p:cNvPr>
            <p:cNvSpPr/>
            <p:nvPr/>
          </p:nvSpPr>
          <p:spPr>
            <a:xfrm>
              <a:off x="0" y="0"/>
              <a:ext cx="7361088" cy="1290557"/>
            </a:xfrm>
            <a:custGeom>
              <a:avLst/>
              <a:gdLst/>
              <a:ahLst/>
              <a:cxnLst/>
              <a:rect l="l" t="t" r="r" b="b"/>
              <a:pathLst>
                <a:path w="7361088" h="1290557">
                  <a:moveTo>
                    <a:pt x="7236627" y="1290557"/>
                  </a:moveTo>
                  <a:lnTo>
                    <a:pt x="124460" y="1290557"/>
                  </a:lnTo>
                  <a:cubicBezTo>
                    <a:pt x="55880" y="1290557"/>
                    <a:pt x="0" y="1234677"/>
                    <a:pt x="0" y="116609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6627" y="0"/>
                  </a:lnTo>
                  <a:cubicBezTo>
                    <a:pt x="7305208" y="0"/>
                    <a:pt x="7361088" y="55880"/>
                    <a:pt x="7361088" y="124460"/>
                  </a:cubicBezTo>
                  <a:lnTo>
                    <a:pt x="7361088" y="1166097"/>
                  </a:lnTo>
                  <a:cubicBezTo>
                    <a:pt x="7361088" y="1234677"/>
                    <a:pt x="7305208" y="1290557"/>
                    <a:pt x="7236627" y="129055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3" name="Graphic 2" descr="Heart">
            <a:extLst>
              <a:ext uri="{FF2B5EF4-FFF2-40B4-BE49-F238E27FC236}">
                <a16:creationId xmlns:a16="http://schemas.microsoft.com/office/drawing/2014/main" id="{D8654360-A7D9-429F-9B26-32143CC05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4541" y="5418591"/>
            <a:ext cx="1725244" cy="17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6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6272" y="3538992"/>
            <a:ext cx="3735560" cy="205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313"/>
              </a:lnSpc>
              <a:spcBef>
                <a:spcPct val="0"/>
              </a:spcBef>
            </a:pPr>
            <a:r>
              <a:rPr lang="en-US" sz="10556" spc="-527">
                <a:solidFill>
                  <a:srgbClr val="424040"/>
                </a:solidFill>
                <a:latin typeface="Exo"/>
              </a:rPr>
              <a:t>SMITY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71166" y="3538992"/>
            <a:ext cx="1523350" cy="2056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313"/>
              </a:lnSpc>
              <a:spcBef>
                <a:spcPct val="0"/>
              </a:spcBef>
            </a:pPr>
            <a:r>
              <a:rPr lang="en-US" sz="10556" spc="-527">
                <a:solidFill>
                  <a:srgbClr val="424040"/>
                </a:solidFill>
                <a:latin typeface="Bree Serif"/>
              </a:rPr>
              <a:t>&amp;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31443" y="3570662"/>
            <a:ext cx="3100285" cy="2745161"/>
            <a:chOff x="0" y="0"/>
            <a:chExt cx="4133713" cy="36602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4133713" cy="3660215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273665" y="62307"/>
              <a:ext cx="3586384" cy="261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7313"/>
                </a:lnSpc>
                <a:spcBef>
                  <a:spcPct val="0"/>
                </a:spcBef>
              </a:pPr>
              <a:r>
                <a:rPr lang="en-US" sz="10556" spc="-527">
                  <a:solidFill>
                    <a:srgbClr val="FD719B"/>
                  </a:solidFill>
                  <a:latin typeface="Exo Bold"/>
                </a:rPr>
                <a:t>ME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52551" y="5574785"/>
            <a:ext cx="5112608" cy="1141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19"/>
              </a:lnSpc>
            </a:pPr>
            <a:r>
              <a:rPr lang="en-US" sz="8149" spc="-407">
                <a:solidFill>
                  <a:srgbClr val="FF7CA3"/>
                </a:solidFill>
                <a:latin typeface="Exo Bold"/>
              </a:rPr>
              <a:t>OBRIGADO!</a:t>
            </a:r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EE7B4DBA-E2D9-4CE1-A458-33D215D74E94}"/>
              </a:ext>
            </a:extLst>
          </p:cNvPr>
          <p:cNvGrpSpPr/>
          <p:nvPr/>
        </p:nvGrpSpPr>
        <p:grpSpPr>
          <a:xfrm rot="5400000">
            <a:off x="-1722315" y="-395831"/>
            <a:ext cx="5048250" cy="1599392"/>
            <a:chOff x="0" y="0"/>
            <a:chExt cx="1803857" cy="571500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CA18086-1D74-4F2F-9673-8DD62606F86A}"/>
                </a:ext>
              </a:extLst>
            </p:cNvPr>
            <p:cNvSpPr/>
            <p:nvPr/>
          </p:nvSpPr>
          <p:spPr>
            <a:xfrm>
              <a:off x="0" y="255270"/>
              <a:ext cx="1803857" cy="69850"/>
            </a:xfrm>
            <a:custGeom>
              <a:avLst/>
              <a:gdLst/>
              <a:ahLst/>
              <a:cxnLst/>
              <a:rect l="l" t="t" r="r" b="b"/>
              <a:pathLst>
                <a:path w="1803857" h="69850">
                  <a:moveTo>
                    <a:pt x="151302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803857" y="69850"/>
                  </a:lnTo>
                  <a:lnTo>
                    <a:pt x="1803857" y="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0EA4CF22-3180-41A0-B415-37B696703764}"/>
              </a:ext>
            </a:extLst>
          </p:cNvPr>
          <p:cNvGrpSpPr/>
          <p:nvPr/>
        </p:nvGrpSpPr>
        <p:grpSpPr>
          <a:xfrm rot="5400000">
            <a:off x="-1024934" y="276675"/>
            <a:ext cx="2536200" cy="1060138"/>
            <a:chOff x="0" y="0"/>
            <a:chExt cx="1367217" cy="571500"/>
          </a:xfrm>
        </p:grpSpPr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21BD218-96ED-4507-B4DB-A5F2E5E7F4D8}"/>
                </a:ext>
              </a:extLst>
            </p:cNvPr>
            <p:cNvSpPr/>
            <p:nvPr/>
          </p:nvSpPr>
          <p:spPr>
            <a:xfrm>
              <a:off x="0" y="255270"/>
              <a:ext cx="1367217" cy="69850"/>
            </a:xfrm>
            <a:custGeom>
              <a:avLst/>
              <a:gdLst/>
              <a:ahLst/>
              <a:cxnLst/>
              <a:rect l="l" t="t" r="r" b="b"/>
              <a:pathLst>
                <a:path w="1367217" h="69850">
                  <a:moveTo>
                    <a:pt x="107638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367217" y="69850"/>
                  </a:lnTo>
                  <a:lnTo>
                    <a:pt x="1367217" y="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pic>
        <p:nvPicPr>
          <p:cNvPr id="25" name="Picture 16">
            <a:extLst>
              <a:ext uri="{FF2B5EF4-FFF2-40B4-BE49-F238E27FC236}">
                <a16:creationId xmlns:a16="http://schemas.microsoft.com/office/drawing/2014/main" id="{368325BB-B1B3-4661-AE24-9ECBDAFA2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 flipH="1">
            <a:off x="1413119" y="3363582"/>
            <a:ext cx="1123089" cy="1123089"/>
          </a:xfrm>
          <a:prstGeom prst="rect">
            <a:avLst/>
          </a:prstGeom>
        </p:spPr>
      </p:pic>
      <p:grpSp>
        <p:nvGrpSpPr>
          <p:cNvPr id="26" name="Group 8">
            <a:extLst>
              <a:ext uri="{FF2B5EF4-FFF2-40B4-BE49-F238E27FC236}">
                <a16:creationId xmlns:a16="http://schemas.microsoft.com/office/drawing/2014/main" id="{ED9CC69C-4877-449C-B863-4E8E82D16BDB}"/>
              </a:ext>
            </a:extLst>
          </p:cNvPr>
          <p:cNvGrpSpPr/>
          <p:nvPr/>
        </p:nvGrpSpPr>
        <p:grpSpPr>
          <a:xfrm rot="5400000">
            <a:off x="15342438" y="8450024"/>
            <a:ext cx="4111758" cy="1599392"/>
            <a:chOff x="0" y="0"/>
            <a:chExt cx="1469227" cy="5715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D3426C7F-2C43-4A00-AD5B-2FC026A7D95D}"/>
                </a:ext>
              </a:extLst>
            </p:cNvPr>
            <p:cNvSpPr/>
            <p:nvPr/>
          </p:nvSpPr>
          <p:spPr>
            <a:xfrm>
              <a:off x="0" y="255270"/>
              <a:ext cx="1469227" cy="69850"/>
            </a:xfrm>
            <a:custGeom>
              <a:avLst/>
              <a:gdLst/>
              <a:ahLst/>
              <a:cxnLst/>
              <a:rect l="l" t="t" r="r" b="b"/>
              <a:pathLst>
                <a:path w="1469227" h="69850">
                  <a:moveTo>
                    <a:pt x="117839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69227" y="69850"/>
                  </a:lnTo>
                  <a:lnTo>
                    <a:pt x="1469227" y="0"/>
                  </a:lnTo>
                  <a:close/>
                </a:path>
              </a:pathLst>
            </a:custGeom>
            <a:solidFill>
              <a:srgbClr val="FF7CA3"/>
            </a:solidFill>
          </p:spPr>
        </p:sp>
      </p:grpSp>
      <p:pic>
        <p:nvPicPr>
          <p:cNvPr id="29" name="Picture 17">
            <a:extLst>
              <a:ext uri="{FF2B5EF4-FFF2-40B4-BE49-F238E27FC236}">
                <a16:creationId xmlns:a16="http://schemas.microsoft.com/office/drawing/2014/main" id="{D33657C0-9E21-40A6-9876-857EE6AA5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676552" y="5786852"/>
            <a:ext cx="1054564" cy="1054564"/>
          </a:xfrm>
          <a:prstGeom prst="rect">
            <a:avLst/>
          </a:prstGeom>
        </p:spPr>
      </p:pic>
      <p:grpSp>
        <p:nvGrpSpPr>
          <p:cNvPr id="30" name="Group 18">
            <a:extLst>
              <a:ext uri="{FF2B5EF4-FFF2-40B4-BE49-F238E27FC236}">
                <a16:creationId xmlns:a16="http://schemas.microsoft.com/office/drawing/2014/main" id="{0A0555A7-28E5-432E-A20D-333DBC4C73E5}"/>
              </a:ext>
            </a:extLst>
          </p:cNvPr>
          <p:cNvGrpSpPr/>
          <p:nvPr/>
        </p:nvGrpSpPr>
        <p:grpSpPr>
          <a:xfrm rot="5400000">
            <a:off x="16307755" y="9310728"/>
            <a:ext cx="3375607" cy="1194483"/>
            <a:chOff x="0" y="0"/>
            <a:chExt cx="1615058" cy="571500"/>
          </a:xfrm>
        </p:grpSpPr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85CC458E-F055-4012-A4BA-B8E53B65975B}"/>
                </a:ext>
              </a:extLst>
            </p:cNvPr>
            <p:cNvSpPr/>
            <p:nvPr/>
          </p:nvSpPr>
          <p:spPr>
            <a:xfrm>
              <a:off x="0" y="255270"/>
              <a:ext cx="1615058" cy="69850"/>
            </a:xfrm>
            <a:custGeom>
              <a:avLst/>
              <a:gdLst/>
              <a:ahLst/>
              <a:cxnLst/>
              <a:rect l="l" t="t" r="r" b="b"/>
              <a:pathLst>
                <a:path w="1615058" h="69850">
                  <a:moveTo>
                    <a:pt x="132422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615058" y="69850"/>
                  </a:lnTo>
                  <a:lnTo>
                    <a:pt x="1615058" y="0"/>
                  </a:lnTo>
                  <a:close/>
                </a:path>
              </a:pathLst>
            </a:custGeom>
            <a:solidFill>
              <a:srgbClr val="FF7CA3"/>
            </a:solidFill>
          </p:spPr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0C528EC-7C2E-4872-B72F-F2F64C2FB577}"/>
              </a:ext>
            </a:extLst>
          </p:cNvPr>
          <p:cNvCxnSpPr>
            <a:cxnSpLocks/>
          </p:cNvCxnSpPr>
          <p:nvPr/>
        </p:nvCxnSpPr>
        <p:spPr>
          <a:xfrm>
            <a:off x="2522560" y="5116204"/>
            <a:ext cx="2290517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80CBF5-E54D-4801-BB92-1526C87614CD}"/>
              </a:ext>
            </a:extLst>
          </p:cNvPr>
          <p:cNvCxnSpPr>
            <a:cxnSpLocks/>
          </p:cNvCxnSpPr>
          <p:nvPr/>
        </p:nvCxnSpPr>
        <p:spPr>
          <a:xfrm>
            <a:off x="13608200" y="5129852"/>
            <a:ext cx="2082000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5055B5FE-2400-4FC6-B846-BEF23A31A2CE}"/>
              </a:ext>
            </a:extLst>
          </p:cNvPr>
          <p:cNvSpPr/>
          <p:nvPr/>
        </p:nvSpPr>
        <p:spPr>
          <a:xfrm rot="10800000">
            <a:off x="794560" y="1732204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71DC2958-1A11-4CEF-837E-5E5BE32B2926}"/>
              </a:ext>
            </a:extLst>
          </p:cNvPr>
          <p:cNvSpPr/>
          <p:nvPr/>
        </p:nvSpPr>
        <p:spPr>
          <a:xfrm>
            <a:off x="13962200" y="5129852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9081" y="81915"/>
            <a:ext cx="3212786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BACKLOG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91EFC7-7AA7-44AE-83AE-BFEBB71FA545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AFCD0A0-7442-45A5-9C5D-99769F6D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96" y="1631992"/>
            <a:ext cx="16201327" cy="71994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Freeform 3">
            <a:hlinkClick r:id="rId2"/>
            <a:extLst>
              <a:ext uri="{FF2B5EF4-FFF2-40B4-BE49-F238E27FC236}">
                <a16:creationId xmlns:a16="http://schemas.microsoft.com/office/drawing/2014/main" id="{72D63662-AE89-4907-98B2-FF47863F2863}"/>
              </a:ext>
            </a:extLst>
          </p:cNvPr>
          <p:cNvSpPr/>
          <p:nvPr/>
        </p:nvSpPr>
        <p:spPr>
          <a:xfrm>
            <a:off x="11534132" y="3430220"/>
            <a:ext cx="3116550" cy="316718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3CAF6"/>
          </a:solidFill>
        </p:spPr>
      </p:sp>
      <p:sp>
        <p:nvSpPr>
          <p:cNvPr id="29" name="Freeform 7">
            <a:hlinkClick r:id="rId2"/>
            <a:extLst>
              <a:ext uri="{FF2B5EF4-FFF2-40B4-BE49-F238E27FC236}">
                <a16:creationId xmlns:a16="http://schemas.microsoft.com/office/drawing/2014/main" id="{798CEBFC-3B96-4638-B574-432536FCD350}"/>
              </a:ext>
            </a:extLst>
          </p:cNvPr>
          <p:cNvSpPr/>
          <p:nvPr/>
        </p:nvSpPr>
        <p:spPr>
          <a:xfrm>
            <a:off x="11652361" y="3593704"/>
            <a:ext cx="2880092" cy="2840220"/>
          </a:xfrm>
          <a:custGeom>
            <a:avLst/>
            <a:gdLst/>
            <a:ahLst/>
            <a:cxnLst/>
            <a:rect l="l" t="t" r="r" b="b"/>
            <a:pathLst>
              <a:path w="6355080" h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/>
          </a:solidFill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273C0E-FB5B-4F02-8EE2-B0DDB1308F63}"/>
              </a:ext>
            </a:extLst>
          </p:cNvPr>
          <p:cNvCxnSpPr>
            <a:cxnSpLocks/>
          </p:cNvCxnSpPr>
          <p:nvPr/>
        </p:nvCxnSpPr>
        <p:spPr>
          <a:xfrm>
            <a:off x="17360310" y="-495300"/>
            <a:ext cx="13291" cy="4663055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9898B46-ADA1-4F5F-9C41-339966A11326}"/>
              </a:ext>
            </a:extLst>
          </p:cNvPr>
          <p:cNvCxnSpPr>
            <a:cxnSpLocks/>
          </p:cNvCxnSpPr>
          <p:nvPr/>
        </p:nvCxnSpPr>
        <p:spPr>
          <a:xfrm flipH="1">
            <a:off x="762000" y="7439247"/>
            <a:ext cx="13290" cy="3343053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Arc 58">
            <a:extLst>
              <a:ext uri="{FF2B5EF4-FFF2-40B4-BE49-F238E27FC236}">
                <a16:creationId xmlns:a16="http://schemas.microsoft.com/office/drawing/2014/main" id="{1158A98E-0338-4D56-9D4E-E5907DDA9F2C}"/>
              </a:ext>
            </a:extLst>
          </p:cNvPr>
          <p:cNvSpPr/>
          <p:nvPr/>
        </p:nvSpPr>
        <p:spPr>
          <a:xfrm rot="5400000">
            <a:off x="13953600" y="2356137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9F76AD7D-E6DB-4CE7-930C-840FEF70672B}"/>
              </a:ext>
            </a:extLst>
          </p:cNvPr>
          <p:cNvSpPr/>
          <p:nvPr/>
        </p:nvSpPr>
        <p:spPr>
          <a:xfrm rot="16200000">
            <a:off x="739291" y="5812137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áfico 30">
            <a:hlinkClick r:id="rId2"/>
            <a:extLst>
              <a:ext uri="{FF2B5EF4-FFF2-40B4-BE49-F238E27FC236}">
                <a16:creationId xmlns:a16="http://schemas.microsoft.com/office/drawing/2014/main" id="{6635382A-E907-4B2F-AFA7-0144D28EF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19417" y="4255478"/>
            <a:ext cx="1545981" cy="1516673"/>
          </a:xfrm>
          <a:prstGeom prst="rect">
            <a:avLst/>
          </a:prstGeom>
        </p:spPr>
      </p:pic>
      <p:grpSp>
        <p:nvGrpSpPr>
          <p:cNvPr id="45" name="Group 10">
            <a:extLst>
              <a:ext uri="{FF2B5EF4-FFF2-40B4-BE49-F238E27FC236}">
                <a16:creationId xmlns:a16="http://schemas.microsoft.com/office/drawing/2014/main" id="{2AF7395B-9117-4776-A47B-21A425F5CB6F}"/>
              </a:ext>
            </a:extLst>
          </p:cNvPr>
          <p:cNvGrpSpPr/>
          <p:nvPr/>
        </p:nvGrpSpPr>
        <p:grpSpPr>
          <a:xfrm>
            <a:off x="11398322" y="6019788"/>
            <a:ext cx="3425388" cy="669766"/>
            <a:chOff x="0" y="0"/>
            <a:chExt cx="3071675" cy="1069716"/>
          </a:xfrm>
        </p:grpSpPr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B96517AB-97FA-4A8A-B840-A254635E3A44}"/>
                </a:ext>
              </a:extLst>
            </p:cNvPr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8" name="TextBox 18">
            <a:hlinkClick r:id="rId2"/>
            <a:extLst>
              <a:ext uri="{FF2B5EF4-FFF2-40B4-BE49-F238E27FC236}">
                <a16:creationId xmlns:a16="http://schemas.microsoft.com/office/drawing/2014/main" id="{415907ED-8AD5-44A5-AC90-8D999B7B6D2B}"/>
              </a:ext>
            </a:extLst>
          </p:cNvPr>
          <p:cNvSpPr txBox="1"/>
          <p:nvPr/>
        </p:nvSpPr>
        <p:spPr>
          <a:xfrm>
            <a:off x="11752837" y="5771554"/>
            <a:ext cx="2679141" cy="953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74"/>
              </a:lnSpc>
            </a:pPr>
            <a:r>
              <a:rPr lang="en-US" sz="4800" spc="-405">
                <a:solidFill>
                  <a:srgbClr val="2F68A6"/>
                </a:solidFill>
                <a:latin typeface="Exo Bold"/>
              </a:rPr>
              <a:t>GITHUB</a:t>
            </a:r>
          </a:p>
        </p:txBody>
      </p:sp>
      <p:sp>
        <p:nvSpPr>
          <p:cNvPr id="36" name="Freeform 3">
            <a:hlinkClick r:id="rId5"/>
            <a:extLst>
              <a:ext uri="{FF2B5EF4-FFF2-40B4-BE49-F238E27FC236}">
                <a16:creationId xmlns:a16="http://schemas.microsoft.com/office/drawing/2014/main" id="{C6C9A6B9-5245-43D3-BA17-4654ADDCAE98}"/>
              </a:ext>
            </a:extLst>
          </p:cNvPr>
          <p:cNvSpPr/>
          <p:nvPr/>
        </p:nvSpPr>
        <p:spPr>
          <a:xfrm>
            <a:off x="7488491" y="3430220"/>
            <a:ext cx="3116550" cy="316718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3CAF6"/>
          </a:solidFill>
        </p:spPr>
      </p:sp>
      <p:sp>
        <p:nvSpPr>
          <p:cNvPr id="37" name="Freeform 7">
            <a:hlinkClick r:id="rId5"/>
            <a:extLst>
              <a:ext uri="{FF2B5EF4-FFF2-40B4-BE49-F238E27FC236}">
                <a16:creationId xmlns:a16="http://schemas.microsoft.com/office/drawing/2014/main" id="{BA76E27A-F77F-455A-A426-9BD25FCEEDB1}"/>
              </a:ext>
            </a:extLst>
          </p:cNvPr>
          <p:cNvSpPr/>
          <p:nvPr/>
        </p:nvSpPr>
        <p:spPr>
          <a:xfrm>
            <a:off x="7606720" y="3593704"/>
            <a:ext cx="2880092" cy="2840220"/>
          </a:xfrm>
          <a:custGeom>
            <a:avLst/>
            <a:gdLst/>
            <a:ahLst/>
            <a:cxnLst/>
            <a:rect l="l" t="t" r="r" b="b"/>
            <a:pathLst>
              <a:path w="6355080" h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/>
          </a:solidFill>
        </p:spPr>
      </p:sp>
      <p:grpSp>
        <p:nvGrpSpPr>
          <p:cNvPr id="40" name="Group 10">
            <a:extLst>
              <a:ext uri="{FF2B5EF4-FFF2-40B4-BE49-F238E27FC236}">
                <a16:creationId xmlns:a16="http://schemas.microsoft.com/office/drawing/2014/main" id="{2CE39576-3236-4315-94AE-94BE6F06A2CD}"/>
              </a:ext>
            </a:extLst>
          </p:cNvPr>
          <p:cNvGrpSpPr/>
          <p:nvPr/>
        </p:nvGrpSpPr>
        <p:grpSpPr>
          <a:xfrm>
            <a:off x="7352681" y="6019788"/>
            <a:ext cx="3425388" cy="669766"/>
            <a:chOff x="0" y="0"/>
            <a:chExt cx="3071675" cy="1069716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8D4D33BF-A803-4405-BEB5-7EC5CEC4C397}"/>
                </a:ext>
              </a:extLst>
            </p:cNvPr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7" name="TextBox 18">
            <a:hlinkClick r:id="rId5"/>
            <a:extLst>
              <a:ext uri="{FF2B5EF4-FFF2-40B4-BE49-F238E27FC236}">
                <a16:creationId xmlns:a16="http://schemas.microsoft.com/office/drawing/2014/main" id="{94097286-B7BB-44DC-BC6A-B6D4264274DF}"/>
              </a:ext>
            </a:extLst>
          </p:cNvPr>
          <p:cNvSpPr txBox="1"/>
          <p:nvPr/>
        </p:nvSpPr>
        <p:spPr>
          <a:xfrm>
            <a:off x="7707196" y="5771554"/>
            <a:ext cx="2679141" cy="953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674"/>
              </a:lnSpc>
            </a:pPr>
            <a:r>
              <a:rPr lang="en-US" sz="4800" spc="-405">
                <a:solidFill>
                  <a:srgbClr val="2F68A6"/>
                </a:solidFill>
                <a:latin typeface="Exo Bold"/>
              </a:rPr>
              <a:t>PLANNER</a:t>
            </a:r>
          </a:p>
        </p:txBody>
      </p:sp>
      <p:pic>
        <p:nvPicPr>
          <p:cNvPr id="48" name="Picture 16">
            <a:hlinkClick r:id="rId5"/>
            <a:extLst>
              <a:ext uri="{FF2B5EF4-FFF2-40B4-BE49-F238E27FC236}">
                <a16:creationId xmlns:a16="http://schemas.microsoft.com/office/drawing/2014/main" id="{5CFC3B6F-82B1-47AE-8495-3641459376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504943" y="4417695"/>
            <a:ext cx="1083647" cy="1192238"/>
          </a:xfrm>
          <a:prstGeom prst="rect">
            <a:avLst/>
          </a:prstGeom>
        </p:spPr>
      </p:pic>
      <p:sp>
        <p:nvSpPr>
          <p:cNvPr id="49" name="Freeform 3">
            <a:hlinkClick r:id="rId7"/>
            <a:extLst>
              <a:ext uri="{FF2B5EF4-FFF2-40B4-BE49-F238E27FC236}">
                <a16:creationId xmlns:a16="http://schemas.microsoft.com/office/drawing/2014/main" id="{6D6BD04E-F2D2-40BA-B6A1-8CE01F6295D7}"/>
              </a:ext>
            </a:extLst>
          </p:cNvPr>
          <p:cNvSpPr/>
          <p:nvPr/>
        </p:nvSpPr>
        <p:spPr>
          <a:xfrm>
            <a:off x="3442850" y="3390207"/>
            <a:ext cx="3116550" cy="3167189"/>
          </a:xfrm>
          <a:custGeom>
            <a:avLst/>
            <a:gdLst/>
            <a:ahLst/>
            <a:cxnLst/>
            <a:rect l="l" t="t" r="r" b="b"/>
            <a:pathLst>
              <a:path w="6321665" h="635000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73CAF6"/>
          </a:solidFill>
        </p:spPr>
      </p:sp>
      <p:sp>
        <p:nvSpPr>
          <p:cNvPr id="50" name="Freeform 7">
            <a:hlinkClick r:id="rId7"/>
            <a:extLst>
              <a:ext uri="{FF2B5EF4-FFF2-40B4-BE49-F238E27FC236}">
                <a16:creationId xmlns:a16="http://schemas.microsoft.com/office/drawing/2014/main" id="{FF437E10-8F47-46FD-B531-EC3FF1E15EAE}"/>
              </a:ext>
            </a:extLst>
          </p:cNvPr>
          <p:cNvSpPr/>
          <p:nvPr/>
        </p:nvSpPr>
        <p:spPr>
          <a:xfrm>
            <a:off x="3561079" y="3553691"/>
            <a:ext cx="2880092" cy="2840220"/>
          </a:xfrm>
          <a:custGeom>
            <a:avLst/>
            <a:gdLst/>
            <a:ahLst/>
            <a:cxnLst/>
            <a:rect l="l" t="t" r="r" b="b"/>
            <a:pathLst>
              <a:path w="6355080" h="6355080">
                <a:moveTo>
                  <a:pt x="3177540" y="6355080"/>
                </a:moveTo>
                <a:cubicBezTo>
                  <a:pt x="2329180" y="6355080"/>
                  <a:pt x="1530350" y="6024880"/>
                  <a:pt x="930910" y="5424170"/>
                </a:cubicBezTo>
                <a:cubicBezTo>
                  <a:pt x="330200" y="4824730"/>
                  <a:pt x="0" y="4025900"/>
                  <a:pt x="0" y="3177540"/>
                </a:cubicBezTo>
                <a:cubicBezTo>
                  <a:pt x="0" y="2329180"/>
                  <a:pt x="330200" y="1530350"/>
                  <a:pt x="930910" y="930910"/>
                </a:cubicBezTo>
                <a:cubicBezTo>
                  <a:pt x="1530350" y="330200"/>
                  <a:pt x="2329180" y="0"/>
                  <a:pt x="3177540" y="0"/>
                </a:cubicBezTo>
                <a:cubicBezTo>
                  <a:pt x="4025900" y="0"/>
                  <a:pt x="4824730" y="330200"/>
                  <a:pt x="5424170" y="930910"/>
                </a:cubicBezTo>
                <a:cubicBezTo>
                  <a:pt x="6024880" y="1531620"/>
                  <a:pt x="6355080" y="2329180"/>
                  <a:pt x="6355080" y="3177540"/>
                </a:cubicBezTo>
                <a:cubicBezTo>
                  <a:pt x="6355080" y="4025900"/>
                  <a:pt x="6024880" y="4824730"/>
                  <a:pt x="5424170" y="5424170"/>
                </a:cubicBezTo>
                <a:cubicBezTo>
                  <a:pt x="4824730" y="6024880"/>
                  <a:pt x="4025900" y="6355080"/>
                  <a:pt x="3177540" y="6355080"/>
                </a:cubicBezTo>
                <a:close/>
                <a:moveTo>
                  <a:pt x="3177540" y="190500"/>
                </a:moveTo>
                <a:cubicBezTo>
                  <a:pt x="2379980" y="190500"/>
                  <a:pt x="1629410" y="501650"/>
                  <a:pt x="1065530" y="1065530"/>
                </a:cubicBezTo>
                <a:cubicBezTo>
                  <a:pt x="501650" y="1629410"/>
                  <a:pt x="190500" y="2379980"/>
                  <a:pt x="190500" y="3177540"/>
                </a:cubicBezTo>
                <a:cubicBezTo>
                  <a:pt x="190500" y="3975100"/>
                  <a:pt x="501650" y="4725670"/>
                  <a:pt x="1065530" y="5289550"/>
                </a:cubicBezTo>
                <a:cubicBezTo>
                  <a:pt x="1629410" y="5853430"/>
                  <a:pt x="2379980" y="6164580"/>
                  <a:pt x="3177540" y="6164580"/>
                </a:cubicBezTo>
                <a:cubicBezTo>
                  <a:pt x="3975100" y="6164580"/>
                  <a:pt x="4725670" y="5853430"/>
                  <a:pt x="5289550" y="5289550"/>
                </a:cubicBezTo>
                <a:cubicBezTo>
                  <a:pt x="5853430" y="4725670"/>
                  <a:pt x="6164580" y="3975100"/>
                  <a:pt x="6164580" y="3177540"/>
                </a:cubicBezTo>
                <a:cubicBezTo>
                  <a:pt x="6164580" y="2379980"/>
                  <a:pt x="5853430" y="1629410"/>
                  <a:pt x="5289550" y="1065530"/>
                </a:cubicBezTo>
                <a:cubicBezTo>
                  <a:pt x="4725670" y="501650"/>
                  <a:pt x="3975100" y="190500"/>
                  <a:pt x="3177540" y="190500"/>
                </a:cubicBezTo>
                <a:close/>
              </a:path>
            </a:pathLst>
          </a:custGeom>
          <a:solidFill>
            <a:srgbClr val="FFFFFF"/>
          </a:solidFill>
        </p:spPr>
      </p:sp>
      <p:grpSp>
        <p:nvGrpSpPr>
          <p:cNvPr id="51" name="Group 10">
            <a:extLst>
              <a:ext uri="{FF2B5EF4-FFF2-40B4-BE49-F238E27FC236}">
                <a16:creationId xmlns:a16="http://schemas.microsoft.com/office/drawing/2014/main" id="{E24C5FE7-0F5B-4269-BC49-5B2822E7F665}"/>
              </a:ext>
            </a:extLst>
          </p:cNvPr>
          <p:cNvGrpSpPr/>
          <p:nvPr/>
        </p:nvGrpSpPr>
        <p:grpSpPr>
          <a:xfrm>
            <a:off x="3307040" y="5979775"/>
            <a:ext cx="3425388" cy="669766"/>
            <a:chOff x="0" y="0"/>
            <a:chExt cx="3071675" cy="1069716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BE23555-D40C-4A31-96FD-32E49C551A56}"/>
                </a:ext>
              </a:extLst>
            </p:cNvPr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3" name="TextBox 18">
            <a:hlinkClick r:id="rId7"/>
            <a:extLst>
              <a:ext uri="{FF2B5EF4-FFF2-40B4-BE49-F238E27FC236}">
                <a16:creationId xmlns:a16="http://schemas.microsoft.com/office/drawing/2014/main" id="{C72B7FB7-B0A5-4551-8F60-10BF152DB7AF}"/>
              </a:ext>
            </a:extLst>
          </p:cNvPr>
          <p:cNvSpPr txBox="1"/>
          <p:nvPr/>
        </p:nvSpPr>
        <p:spPr>
          <a:xfrm>
            <a:off x="3661555" y="5731541"/>
            <a:ext cx="2679141" cy="9537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8674"/>
              </a:lnSpc>
            </a:pPr>
            <a:r>
              <a:rPr lang="en-US" sz="4800" spc="-405">
                <a:solidFill>
                  <a:srgbClr val="2F68A6"/>
                </a:solidFill>
                <a:latin typeface="Exo Bold"/>
              </a:rPr>
              <a:t>FIGMA</a:t>
            </a:r>
          </a:p>
        </p:txBody>
      </p:sp>
      <p:pic>
        <p:nvPicPr>
          <p:cNvPr id="39" name="Gráfico 39">
            <a:hlinkClick r:id="rId7"/>
            <a:extLst>
              <a:ext uri="{FF2B5EF4-FFF2-40B4-BE49-F238E27FC236}">
                <a16:creationId xmlns:a16="http://schemas.microsoft.com/office/drawing/2014/main" id="{7F6139A0-FD57-44B0-B9A3-2C02F8C9F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7393" y="4208024"/>
            <a:ext cx="1500076" cy="14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2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7FD848-DCC5-4E56-8CA1-59E9B718699A}"/>
              </a:ext>
            </a:extLst>
          </p:cNvPr>
          <p:cNvCxnSpPr>
            <a:cxnSpLocks/>
          </p:cNvCxnSpPr>
          <p:nvPr/>
        </p:nvCxnSpPr>
        <p:spPr>
          <a:xfrm>
            <a:off x="2362200" y="3796401"/>
            <a:ext cx="13344147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6FF8D1C-F9FD-461C-8D38-183FF61D0CA9}"/>
              </a:ext>
            </a:extLst>
          </p:cNvPr>
          <p:cNvCxnSpPr>
            <a:cxnSpLocks/>
          </p:cNvCxnSpPr>
          <p:nvPr/>
        </p:nvCxnSpPr>
        <p:spPr>
          <a:xfrm>
            <a:off x="2438400" y="7608900"/>
            <a:ext cx="13261495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2"/>
          <p:cNvSpPr/>
          <p:nvPr/>
        </p:nvSpPr>
        <p:spPr>
          <a:xfrm>
            <a:off x="8068138" y="1824038"/>
            <a:ext cx="2151724" cy="0"/>
          </a:xfrm>
          <a:prstGeom prst="line">
            <a:avLst/>
          </a:prstGeom>
          <a:ln w="47625" cap="rnd">
            <a:solidFill>
              <a:srgbClr val="42404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719469" y="2536252"/>
            <a:ext cx="2557543" cy="25202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76967" y="2536252"/>
            <a:ext cx="2557543" cy="252029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548806" y="6388929"/>
            <a:ext cx="2557543" cy="2520298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122457" y="2536252"/>
            <a:ext cx="2595512" cy="254583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rcRect l="10139" r="16362" b="27076"/>
          <a:stretch>
            <a:fillRect/>
          </a:stretch>
        </p:blipFill>
        <p:spPr>
          <a:xfrm>
            <a:off x="9904177" y="6353350"/>
            <a:ext cx="2756784" cy="2555877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876519" y="476250"/>
            <a:ext cx="2534961" cy="121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99"/>
              </a:lnSpc>
              <a:spcBef>
                <a:spcPct val="0"/>
              </a:spcBef>
            </a:pPr>
            <a:r>
              <a:rPr lang="en-US" sz="6219" spc="-310">
                <a:solidFill>
                  <a:srgbClr val="2F68A6"/>
                </a:solidFill>
                <a:latin typeface="Exo Bold"/>
              </a:rPr>
              <a:t>EQUIPE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450669" y="5237946"/>
            <a:ext cx="24101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24040"/>
                </a:solidFill>
                <a:latin typeface="Open Sans Light Bold"/>
              </a:rPr>
              <a:t>JOÃO OLIVEIRA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926521" y="5237946"/>
            <a:ext cx="21434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24040"/>
                </a:solidFill>
                <a:latin typeface="Open Sans Light Bold"/>
              </a:rPr>
              <a:t>JORGE ULIAM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929394" y="5237946"/>
            <a:ext cx="298163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24040"/>
                </a:solidFill>
                <a:latin typeface="Open Sans Light Bold"/>
              </a:rPr>
              <a:t>VICTOR PEDERZINI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442782" y="9011153"/>
            <a:ext cx="276959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24040"/>
                </a:solidFill>
                <a:latin typeface="Open Sans Light Bold"/>
              </a:rPr>
              <a:t>VINÍCIUS NOVAIS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04177" y="9011153"/>
            <a:ext cx="2941041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424040"/>
                </a:solidFill>
                <a:latin typeface="Open Sans Light Bold"/>
              </a:rPr>
              <a:t>VINÍCIUS OLIVEIRA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130D5D1C-3A30-49F0-BFBB-D929EEC0487F}"/>
              </a:ext>
            </a:extLst>
          </p:cNvPr>
          <p:cNvSpPr/>
          <p:nvPr/>
        </p:nvSpPr>
        <p:spPr>
          <a:xfrm rot="5400000">
            <a:off x="13953600" y="41889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D7DBCD8-A4B7-4EA5-88F5-A8B57A62C30C}"/>
              </a:ext>
            </a:extLst>
          </p:cNvPr>
          <p:cNvSpPr/>
          <p:nvPr/>
        </p:nvSpPr>
        <p:spPr>
          <a:xfrm rot="16200000">
            <a:off x="726001" y="76449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738E17-655A-4559-93DA-E7B85F0A7982}"/>
              </a:ext>
            </a:extLst>
          </p:cNvPr>
          <p:cNvCxnSpPr>
            <a:cxnSpLocks/>
          </p:cNvCxnSpPr>
          <p:nvPr/>
        </p:nvCxnSpPr>
        <p:spPr>
          <a:xfrm>
            <a:off x="17373600" y="0"/>
            <a:ext cx="0" cy="58809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05EAF5-A68F-46EF-A8A8-E529CF3F2109}"/>
              </a:ext>
            </a:extLst>
          </p:cNvPr>
          <p:cNvCxnSpPr>
            <a:cxnSpLocks/>
          </p:cNvCxnSpPr>
          <p:nvPr/>
        </p:nvCxnSpPr>
        <p:spPr>
          <a:xfrm>
            <a:off x="17373600" y="-989784"/>
            <a:ext cx="0" cy="3237684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15EB74-2411-4D69-BDE4-8AA88EFF973F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762001" y="9336900"/>
            <a:ext cx="0" cy="1234838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569946E0-3D96-4949-8E30-F0002E8C847F}"/>
              </a:ext>
            </a:extLst>
          </p:cNvPr>
          <p:cNvSpPr/>
          <p:nvPr/>
        </p:nvSpPr>
        <p:spPr>
          <a:xfrm rot="5400000">
            <a:off x="13953600" y="376401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74219" y="1301115"/>
            <a:ext cx="5868711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MODELO LÓGICO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C7A413C-57D4-4D07-BDDE-979F9F979101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1" cy="54864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CE34D889-1F06-4B0E-90ED-D49B80392ECB}"/>
              </a:ext>
            </a:extLst>
          </p:cNvPr>
          <p:cNvSpPr/>
          <p:nvPr/>
        </p:nvSpPr>
        <p:spPr>
          <a:xfrm rot="10800000">
            <a:off x="757483" y="35883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AB108AAC-4786-4A44-A634-0179D75CD3B7}"/>
              </a:ext>
            </a:extLst>
          </p:cNvPr>
          <p:cNvSpPr/>
          <p:nvPr/>
        </p:nvSpPr>
        <p:spPr>
          <a:xfrm>
            <a:off x="13917600" y="6972300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1BCA517-9974-49DB-8073-7ABA2E70B458}"/>
              </a:ext>
            </a:extLst>
          </p:cNvPr>
          <p:cNvCxnSpPr>
            <a:cxnSpLocks/>
          </p:cNvCxnSpPr>
          <p:nvPr/>
        </p:nvCxnSpPr>
        <p:spPr>
          <a:xfrm>
            <a:off x="17373600" y="8648700"/>
            <a:ext cx="0" cy="25920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5">
            <a:extLst>
              <a:ext uri="{FF2B5EF4-FFF2-40B4-BE49-F238E27FC236}">
                <a16:creationId xmlns:a16="http://schemas.microsoft.com/office/drawing/2014/main" id="{66EBCE1B-C86E-4C4A-B974-7F5F3BCCA3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796" r="49330" b="48842"/>
          <a:stretch/>
        </p:blipFill>
        <p:spPr>
          <a:xfrm>
            <a:off x="2934586" y="3268532"/>
            <a:ext cx="11940037" cy="630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55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211741" y="3281739"/>
            <a:ext cx="4785334" cy="4354304"/>
            <a:chOff x="0" y="0"/>
            <a:chExt cx="3407108" cy="3100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809373" y="348615"/>
            <a:ext cx="5765486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USER STORIES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7273" y="3830130"/>
            <a:ext cx="4394270" cy="31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001">
                <a:solidFill>
                  <a:srgbClr val="2C2F38"/>
                </a:solidFill>
                <a:latin typeface="Exo"/>
              </a:rPr>
              <a:t>Eu, como CEO da Smity&amp;ME, necessito de etapas de cadastro e login para o meu cliente acessar a minha tela de monitoramento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54193" y="2527132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#1</a:t>
            </a:r>
          </a:p>
        </p:txBody>
      </p:sp>
      <p:sp>
        <p:nvSpPr>
          <p:cNvPr id="9" name="AutoShape 9"/>
          <p:cNvSpPr/>
          <p:nvPr/>
        </p:nvSpPr>
        <p:spPr>
          <a:xfrm>
            <a:off x="1489858" y="2867402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4517750" y="2843589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6240941" y="3281739"/>
            <a:ext cx="4785334" cy="4354304"/>
            <a:chOff x="0" y="0"/>
            <a:chExt cx="3407108" cy="31002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6612334" y="3830130"/>
            <a:ext cx="4042548" cy="31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001">
                <a:solidFill>
                  <a:srgbClr val="2C2F38"/>
                </a:solidFill>
                <a:latin typeface="Exo"/>
              </a:rPr>
              <a:t>Eu como CEO da Smity&amp;ME,  preciso de site institucional para apresentar melhor a minha solução e atrair clientes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393" y="2527132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519058" y="2867402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9546950" y="2843589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1270141" y="3281739"/>
            <a:ext cx="4785334" cy="4354304"/>
            <a:chOff x="0" y="0"/>
            <a:chExt cx="3407108" cy="310021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11574859" y="3830130"/>
            <a:ext cx="4175898" cy="319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1"/>
              </a:lnSpc>
            </a:pPr>
            <a:r>
              <a:rPr lang="en-US" sz="3001">
                <a:solidFill>
                  <a:srgbClr val="2C2F38"/>
                </a:solidFill>
                <a:latin typeface="Exo"/>
              </a:rPr>
              <a:t>Eu, como cliente, preciso de uma solução que me auxilie a resolver eventuais problemas na utilização da aplicação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12593" y="2527132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548258" y="2867402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4576150" y="2843589"/>
            <a:ext cx="1127604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54AE2D-2CDD-49BA-AEE5-F7A02D9CC813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4386343" y="1941429"/>
            <a:ext cx="4077447" cy="3710178"/>
            <a:chOff x="0" y="0"/>
            <a:chExt cx="3407108" cy="31002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5714023" y="310515"/>
            <a:ext cx="5765486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USER STORIES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67250" y="2439962"/>
            <a:ext cx="3515632" cy="2709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2C2F38"/>
                </a:solidFill>
                <a:latin typeface="Exo"/>
              </a:rPr>
              <a:t>Eu, como cliente, preciso de uma tela para monitorar as informações referentes aos funcionários e suas máquinas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729743" y="1941429"/>
            <a:ext cx="4077447" cy="3710178"/>
            <a:chOff x="0" y="0"/>
            <a:chExt cx="3407108" cy="31002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9048750" y="2645131"/>
            <a:ext cx="3439432" cy="225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2C2F38"/>
                </a:solidFill>
                <a:latin typeface="Exo"/>
              </a:rPr>
              <a:t>Eu, como cliente, preciso ter uma boa experiência ao navegar no site institucional e nas aplicações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86343" y="5904605"/>
            <a:ext cx="4077447" cy="3710178"/>
            <a:chOff x="0" y="0"/>
            <a:chExt cx="3407108" cy="31002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4469646" y="6200769"/>
            <a:ext cx="3910839" cy="306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2C2F38"/>
                </a:solidFill>
                <a:latin typeface="Exo"/>
              </a:rPr>
              <a:t>Eu, como desenvolvedor, preciso de um sistema de armazenamento de dados para registrar as informações ao longo de todo o ciclo de vida da aplicação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729743" y="5904605"/>
            <a:ext cx="4077447" cy="3710178"/>
            <a:chOff x="0" y="0"/>
            <a:chExt cx="3407108" cy="31002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407108" cy="3100219"/>
            </a:xfrm>
            <a:custGeom>
              <a:avLst/>
              <a:gdLst/>
              <a:ahLst/>
              <a:cxnLst/>
              <a:rect l="l" t="t" r="r" b="b"/>
              <a:pathLst>
                <a:path w="3407108" h="3100219">
                  <a:moveTo>
                    <a:pt x="3282648" y="3100219"/>
                  </a:moveTo>
                  <a:lnTo>
                    <a:pt x="124460" y="3100219"/>
                  </a:lnTo>
                  <a:cubicBezTo>
                    <a:pt x="55880" y="3100219"/>
                    <a:pt x="0" y="3044339"/>
                    <a:pt x="0" y="2975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282648" y="0"/>
                  </a:lnTo>
                  <a:cubicBezTo>
                    <a:pt x="3351228" y="0"/>
                    <a:pt x="3407108" y="55880"/>
                    <a:pt x="3407108" y="124460"/>
                  </a:cubicBezTo>
                  <a:lnTo>
                    <a:pt x="3407108" y="2975759"/>
                  </a:lnTo>
                  <a:cubicBezTo>
                    <a:pt x="3407108" y="3044339"/>
                    <a:pt x="3351228" y="3100219"/>
                    <a:pt x="3282648" y="3100219"/>
                  </a:cubicBezTo>
                  <a:close/>
                </a:path>
              </a:pathLst>
            </a:custGeom>
            <a:solidFill>
              <a:srgbClr val="73CAF6">
                <a:alpha val="7490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896350" y="6641131"/>
            <a:ext cx="3744232" cy="1800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80"/>
              </a:lnSpc>
            </a:pPr>
            <a:r>
              <a:rPr lang="en-US" sz="2557">
                <a:solidFill>
                  <a:srgbClr val="2C2F38"/>
                </a:solidFill>
                <a:latin typeface="Exo"/>
              </a:rPr>
              <a:t>Eu, como PO, preciso de uma documentação geral do projeto para validar a solução com o cliente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77893" y="3078276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#4</a:t>
            </a:r>
          </a:p>
        </p:txBody>
      </p:sp>
      <p:sp>
        <p:nvSpPr>
          <p:cNvPr id="18" name="AutoShape 18"/>
          <p:cNvSpPr/>
          <p:nvPr/>
        </p:nvSpPr>
        <p:spPr>
          <a:xfrm>
            <a:off x="2250791" y="3794783"/>
            <a:ext cx="1908663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977893" y="6995561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#6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250791" y="7712069"/>
            <a:ext cx="1908663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13721589" y="3078276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#5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3080087" y="3748893"/>
            <a:ext cx="1908663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3721589" y="7041452"/>
            <a:ext cx="1500430" cy="569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9"/>
              </a:lnSpc>
            </a:pPr>
            <a:r>
              <a:rPr lang="en-US" sz="3277">
                <a:solidFill>
                  <a:srgbClr val="2F68A6"/>
                </a:solidFill>
                <a:latin typeface="Exo Bold"/>
              </a:rPr>
              <a:t>U.S. </a:t>
            </a:r>
            <a:r>
              <a:rPr lang="en-US" sz="3277">
                <a:solidFill>
                  <a:srgbClr val="FF7CA3"/>
                </a:solidFill>
                <a:latin typeface="Exo Bold"/>
              </a:rPr>
              <a:t>#7</a:t>
            </a:r>
          </a:p>
        </p:txBody>
      </p:sp>
      <p:sp>
        <p:nvSpPr>
          <p:cNvPr id="24" name="AutoShape 24"/>
          <p:cNvSpPr/>
          <p:nvPr/>
        </p:nvSpPr>
        <p:spPr>
          <a:xfrm>
            <a:off x="13080087" y="7712069"/>
            <a:ext cx="1908663" cy="0"/>
          </a:xfrm>
          <a:prstGeom prst="line">
            <a:avLst/>
          </a:prstGeom>
          <a:ln w="47625" cap="rnd">
            <a:solidFill>
              <a:srgbClr val="2C2F38"/>
            </a:solidFill>
            <a:prstDash val="sysDash"/>
            <a:headEnd type="none" w="sm" len="sm"/>
            <a:tailEnd type="none" w="sm" len="sm"/>
          </a:ln>
        </p:spPr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4932C0-3355-4A01-80D5-6BE5BA99F38C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9081" y="1361654"/>
            <a:ext cx="15591157" cy="816586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19081" y="81915"/>
            <a:ext cx="10401334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BPMN DA SOLUÇÃO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4A7E40-7379-453D-89F9-CFB1A08F36BA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6490" y="1028700"/>
            <a:ext cx="6155020" cy="615502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68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246076" y="1208286"/>
            <a:ext cx="5795849" cy="579584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6465151" y="1427361"/>
            <a:ext cx="5357699" cy="53576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F68A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4652717" y="5996940"/>
            <a:ext cx="9080500" cy="3162300"/>
            <a:chOff x="0" y="0"/>
            <a:chExt cx="3071675" cy="10697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581900" y="2356255"/>
            <a:ext cx="3124200" cy="3124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33639" y="6446996"/>
            <a:ext cx="8420722" cy="1150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4"/>
              </a:lnSpc>
            </a:pPr>
            <a:r>
              <a:rPr lang="en-US" sz="8107" spc="-405">
                <a:solidFill>
                  <a:srgbClr val="2F68A6"/>
                </a:solidFill>
                <a:latin typeface="Exo Bold"/>
              </a:rPr>
              <a:t>VISÃO DO PROJETO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24F331C-2BF1-4206-AB9C-17B5010ADFB2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1" cy="54864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77FB8CF6-3563-4EA0-A066-7D35F1CDB6A1}"/>
              </a:ext>
            </a:extLst>
          </p:cNvPr>
          <p:cNvSpPr/>
          <p:nvPr/>
        </p:nvSpPr>
        <p:spPr>
          <a:xfrm rot="10800000">
            <a:off x="757483" y="35883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91C3D1-C969-4764-A860-7472399B57C9}"/>
              </a:ext>
            </a:extLst>
          </p:cNvPr>
          <p:cNvCxnSpPr>
            <a:cxnSpLocks/>
          </p:cNvCxnSpPr>
          <p:nvPr/>
        </p:nvCxnSpPr>
        <p:spPr>
          <a:xfrm>
            <a:off x="2433883" y="6972300"/>
            <a:ext cx="2290517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8FC553-6281-428C-85F2-E42692AEB17B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13563600" y="6972300"/>
            <a:ext cx="2082000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rc 29">
            <a:extLst>
              <a:ext uri="{FF2B5EF4-FFF2-40B4-BE49-F238E27FC236}">
                <a16:creationId xmlns:a16="http://schemas.microsoft.com/office/drawing/2014/main" id="{1563B634-7BBA-4896-B44C-F8179A71E244}"/>
              </a:ext>
            </a:extLst>
          </p:cNvPr>
          <p:cNvSpPr/>
          <p:nvPr/>
        </p:nvSpPr>
        <p:spPr>
          <a:xfrm>
            <a:off x="13917600" y="6972300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6CD9BE-793B-42F6-97A0-F80A7007F489}"/>
              </a:ext>
            </a:extLst>
          </p:cNvPr>
          <p:cNvCxnSpPr>
            <a:cxnSpLocks/>
          </p:cNvCxnSpPr>
          <p:nvPr/>
        </p:nvCxnSpPr>
        <p:spPr>
          <a:xfrm>
            <a:off x="17373600" y="8648700"/>
            <a:ext cx="0" cy="25920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747480"/>
            <a:ext cx="8230475" cy="89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725"/>
              </a:lnSpc>
            </a:pPr>
            <a:r>
              <a:rPr lang="en-US" sz="6285" spc="-314">
                <a:solidFill>
                  <a:srgbClr val="2F68A6"/>
                </a:solidFill>
                <a:latin typeface="Exo Bold"/>
              </a:rPr>
              <a:t>CONTEXTO  DE NEGÓCIO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428410"/>
            <a:ext cx="15465411" cy="6640978"/>
            <a:chOff x="0" y="-38100"/>
            <a:chExt cx="20620548" cy="885463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775" b="775"/>
            <a:stretch>
              <a:fillRect/>
            </a:stretch>
          </p:blipFill>
          <p:spPr>
            <a:xfrm>
              <a:off x="5654195" y="2307348"/>
              <a:ext cx="14711565" cy="3785961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5654195" cy="7389818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0" y="8505174"/>
              <a:ext cx="10212651" cy="31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59"/>
                </a:lnSpc>
              </a:pPr>
              <a:r>
                <a:rPr lang="en-US" sz="1400">
                  <a:solidFill>
                    <a:srgbClr val="424040"/>
                  </a:solidFill>
                  <a:latin typeface="Open Sans Light Bold"/>
                </a:rPr>
                <a:t>FONTE: WWW.USCYBERSECURITY.NET // WWW.SEGINFO.COM.BR  // ACCENTURE (SOC)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391973" y="6872081"/>
              <a:ext cx="13973787" cy="541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"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Nunca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há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um tempo de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inatividade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. É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sem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parar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e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cada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dia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é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uma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batalha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".</a:t>
              </a:r>
              <a:endParaRPr lang="en-US" sz="2350" b="1" i="1">
                <a:solidFill>
                  <a:srgbClr val="000000"/>
                </a:solidFill>
                <a:latin typeface="Open Sans Light"/>
                <a:ea typeface="Open Sans Light"/>
                <a:cs typeface="Open Sans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137184" y="-38100"/>
              <a:ext cx="14483364" cy="1123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88% dos </a:t>
              </a:r>
              <a:r>
                <a:rPr lang="en-US" sz="2350" b="1" err="1">
                  <a:solidFill>
                    <a:srgbClr val="000000"/>
                  </a:solidFill>
                  <a:latin typeface="Open Sans Light"/>
                </a:rPr>
                <a:t>executivos</a:t>
              </a: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err="1">
                  <a:solidFill>
                    <a:srgbClr val="000000"/>
                  </a:solidFill>
                  <a:latin typeface="Open Sans Light"/>
                </a:rPr>
                <a:t>sênior</a:t>
              </a: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 da </a:t>
              </a:r>
              <a:r>
                <a:rPr lang="en-US" sz="2350" b="1" err="1">
                  <a:solidFill>
                    <a:srgbClr val="000000"/>
                  </a:solidFill>
                  <a:latin typeface="Open Sans Light"/>
                </a:rPr>
                <a:t>área</a:t>
              </a: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err="1">
                  <a:solidFill>
                    <a:srgbClr val="000000"/>
                  </a:solidFill>
                  <a:latin typeface="Open Sans Light"/>
                </a:rPr>
                <a:t>relataram</a:t>
              </a: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err="1">
                  <a:solidFill>
                    <a:srgbClr val="000000"/>
                  </a:solidFill>
                  <a:latin typeface="Open Sans Light"/>
                </a:rPr>
                <a:t>estar</a:t>
              </a: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"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moderadamente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ou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tremendamente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 </a:t>
              </a:r>
              <a:r>
                <a:rPr lang="en-US" sz="2350" b="1" i="1" err="1">
                  <a:solidFill>
                    <a:srgbClr val="000000"/>
                  </a:solidFill>
                  <a:latin typeface="Open Sans Light"/>
                </a:rPr>
                <a:t>estressados</a:t>
              </a:r>
              <a:r>
                <a:rPr lang="en-US" sz="2350" b="1" i="1">
                  <a:solidFill>
                    <a:srgbClr val="000000"/>
                  </a:solidFill>
                  <a:latin typeface="Open Sans Light"/>
                </a:rPr>
                <a:t>"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137184" y="1228232"/>
              <a:ext cx="14483364" cy="539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350" b="1">
                  <a:solidFill>
                    <a:srgbClr val="000000"/>
                  </a:solidFill>
                  <a:latin typeface="Open Sans Light"/>
                </a:rPr>
                <a:t>Jornadas de trabalho de mais de 40 – 60 horas.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B48DCE9-0D03-4E9F-BC0C-38C974893FEC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6673" y="6189041"/>
            <a:ext cx="12443365" cy="3467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16673" y="2168299"/>
            <a:ext cx="10893698" cy="40207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95375"/>
            <a:ext cx="6824582" cy="73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76"/>
              </a:lnSpc>
            </a:pPr>
            <a:r>
              <a:rPr lang="en-US" sz="5212" spc="-260">
                <a:solidFill>
                  <a:srgbClr val="2F68A6"/>
                </a:solidFill>
                <a:latin typeface="Exo Bold"/>
              </a:rPr>
              <a:t>CONTEXTO  DE NEGÓCIO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16673" y="9628124"/>
            <a:ext cx="434054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959"/>
              </a:lnSpc>
            </a:pPr>
            <a:r>
              <a:rPr lang="en-US" sz="1400">
                <a:solidFill>
                  <a:srgbClr val="424040"/>
                </a:solidFill>
                <a:latin typeface="Open Sans Light Bold"/>
              </a:rPr>
              <a:t>FONTE: WWW.SOC.COM.BR // ACCENTURE (SOC)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EA8A47-85CE-4793-BFA2-4752F7095206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3695" y="538221"/>
            <a:ext cx="5765486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FD719B"/>
                </a:solidFill>
                <a:latin typeface="Exo Bold"/>
              </a:rPr>
              <a:t>PROTO-PERSONA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59984" y="2076811"/>
            <a:ext cx="14846076" cy="7020930"/>
            <a:chOff x="0" y="0"/>
            <a:chExt cx="4047007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47007" cy="1913890"/>
            </a:xfrm>
            <a:custGeom>
              <a:avLst/>
              <a:gdLst/>
              <a:ahLst/>
              <a:cxnLst/>
              <a:rect l="l" t="t" r="r" b="b"/>
              <a:pathLst>
                <a:path w="4047007" h="1913890">
                  <a:moveTo>
                    <a:pt x="392254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2547" y="0"/>
                  </a:lnTo>
                  <a:cubicBezTo>
                    <a:pt x="3991127" y="0"/>
                    <a:pt x="4047007" y="55880"/>
                    <a:pt x="4047007" y="124460"/>
                  </a:cubicBezTo>
                  <a:lnTo>
                    <a:pt x="4047007" y="1789430"/>
                  </a:lnTo>
                  <a:cubicBezTo>
                    <a:pt x="4047007" y="1858010"/>
                    <a:pt x="3991127" y="1913890"/>
                    <a:pt x="3922547" y="1913890"/>
                  </a:cubicBezTo>
                  <a:close/>
                </a:path>
              </a:pathLst>
            </a:custGeom>
            <a:solidFill>
              <a:srgbClr val="FFE5F1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497677" y="2865699"/>
            <a:ext cx="2222283" cy="2721578"/>
            <a:chOff x="0" y="0"/>
            <a:chExt cx="3567451" cy="43689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67451" cy="4368974"/>
            </a:xfrm>
            <a:custGeom>
              <a:avLst/>
              <a:gdLst/>
              <a:ahLst/>
              <a:cxnLst/>
              <a:rect l="l" t="t" r="r" b="b"/>
              <a:pathLst>
                <a:path w="3567451" h="4368974">
                  <a:moveTo>
                    <a:pt x="3442991" y="4368974"/>
                  </a:moveTo>
                  <a:lnTo>
                    <a:pt x="124460" y="4368974"/>
                  </a:lnTo>
                  <a:cubicBezTo>
                    <a:pt x="55880" y="4368974"/>
                    <a:pt x="0" y="4313094"/>
                    <a:pt x="0" y="42445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2991" y="0"/>
                  </a:lnTo>
                  <a:cubicBezTo>
                    <a:pt x="3511571" y="0"/>
                    <a:pt x="3567451" y="55880"/>
                    <a:pt x="3567451" y="124460"/>
                  </a:cubicBezTo>
                  <a:lnTo>
                    <a:pt x="3567451" y="4244514"/>
                  </a:lnTo>
                  <a:cubicBezTo>
                    <a:pt x="3567451" y="4313094"/>
                    <a:pt x="3511571" y="4368974"/>
                    <a:pt x="3442991" y="4368974"/>
                  </a:cubicBez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392220" y="4067165"/>
            <a:ext cx="3739491" cy="352357"/>
            <a:chOff x="0" y="0"/>
            <a:chExt cx="6065211" cy="571500"/>
          </a:xfrm>
        </p:grpSpPr>
        <p:sp>
          <p:nvSpPr>
            <p:cNvPr id="8" name="Freeform 8"/>
            <p:cNvSpPr/>
            <p:nvPr/>
          </p:nvSpPr>
          <p:spPr>
            <a:xfrm>
              <a:off x="0" y="255270"/>
              <a:ext cx="6065212" cy="69850"/>
            </a:xfrm>
            <a:custGeom>
              <a:avLst/>
              <a:gdLst/>
              <a:ahLst/>
              <a:cxnLst/>
              <a:rect l="l" t="t" r="r" b="b"/>
              <a:pathLst>
                <a:path w="6065212" h="69850">
                  <a:moveTo>
                    <a:pt x="577438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065212" y="69850"/>
                  </a:lnTo>
                  <a:lnTo>
                    <a:pt x="6065212" y="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530654" y="6110946"/>
            <a:ext cx="15226692" cy="3204504"/>
            <a:chOff x="0" y="0"/>
            <a:chExt cx="19302035" cy="40621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2036" cy="4062173"/>
            </a:xfrm>
            <a:custGeom>
              <a:avLst/>
              <a:gdLst/>
              <a:ahLst/>
              <a:cxnLst/>
              <a:rect l="l" t="t" r="r" b="b"/>
              <a:pathLst>
                <a:path w="19302036" h="4062173">
                  <a:moveTo>
                    <a:pt x="0" y="0"/>
                  </a:moveTo>
                  <a:lnTo>
                    <a:pt x="0" y="4062173"/>
                  </a:lnTo>
                  <a:lnTo>
                    <a:pt x="19302036" y="4062173"/>
                  </a:lnTo>
                  <a:lnTo>
                    <a:pt x="19302036" y="0"/>
                  </a:lnTo>
                  <a:lnTo>
                    <a:pt x="0" y="0"/>
                  </a:lnTo>
                  <a:close/>
                  <a:moveTo>
                    <a:pt x="19241075" y="4001213"/>
                  </a:moveTo>
                  <a:lnTo>
                    <a:pt x="59690" y="4001213"/>
                  </a:lnTo>
                  <a:lnTo>
                    <a:pt x="59690" y="59690"/>
                  </a:lnTo>
                  <a:lnTo>
                    <a:pt x="19241075" y="59690"/>
                  </a:lnTo>
                  <a:lnTo>
                    <a:pt x="19241075" y="40012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AutoShape 11"/>
          <p:cNvSpPr/>
          <p:nvPr/>
        </p:nvSpPr>
        <p:spPr>
          <a:xfrm rot="5400000">
            <a:off x="7039250" y="4057225"/>
            <a:ext cx="4136042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5400000">
            <a:off x="9614000" y="3120330"/>
            <a:ext cx="166577" cy="144255"/>
            <a:chOff x="0" y="0"/>
            <a:chExt cx="6350000" cy="549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5400000">
            <a:off x="9614000" y="3540652"/>
            <a:ext cx="166577" cy="144255"/>
            <a:chOff x="0" y="0"/>
            <a:chExt cx="6350000" cy="5499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 rot="5400000">
            <a:off x="9614000" y="3895659"/>
            <a:ext cx="166577" cy="144255"/>
            <a:chOff x="0" y="0"/>
            <a:chExt cx="6350000" cy="54991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 rot="5400000">
            <a:off x="9614000" y="4308360"/>
            <a:ext cx="166577" cy="144255"/>
            <a:chOff x="0" y="0"/>
            <a:chExt cx="6350000" cy="54991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 rot="5400000">
            <a:off x="9614000" y="4668469"/>
            <a:ext cx="166577" cy="144255"/>
            <a:chOff x="0" y="0"/>
            <a:chExt cx="6350000" cy="54991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 rot="5400000">
            <a:off x="9614000" y="5037955"/>
            <a:ext cx="166577" cy="144255"/>
            <a:chOff x="0" y="0"/>
            <a:chExt cx="6350000" cy="54991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 rot="5400000">
            <a:off x="2448163" y="7141264"/>
            <a:ext cx="166577" cy="144255"/>
            <a:chOff x="0" y="0"/>
            <a:chExt cx="6350000" cy="5499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 rot="5400000">
            <a:off x="2448163" y="7529590"/>
            <a:ext cx="166577" cy="144255"/>
            <a:chOff x="0" y="0"/>
            <a:chExt cx="6350000" cy="54991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 rot="5400000">
            <a:off x="2448163" y="7932399"/>
            <a:ext cx="166577" cy="144255"/>
            <a:chOff x="0" y="0"/>
            <a:chExt cx="6350000" cy="54991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 rot="5400000">
            <a:off x="2448163" y="8325778"/>
            <a:ext cx="166577" cy="144255"/>
            <a:chOff x="0" y="0"/>
            <a:chExt cx="6350000" cy="54991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 rot="5400000">
            <a:off x="2448163" y="8684453"/>
            <a:ext cx="166577" cy="144255"/>
            <a:chOff x="0" y="0"/>
            <a:chExt cx="6350000" cy="54991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rcRect l="26030" r="20881"/>
          <a:stretch>
            <a:fillRect/>
          </a:stretch>
        </p:blipFill>
        <p:spPr>
          <a:xfrm>
            <a:off x="2594055" y="2966996"/>
            <a:ext cx="2250109" cy="2826984"/>
          </a:xfrm>
          <a:prstGeom prst="roundRect">
            <a:avLst>
              <a:gd name="adj" fmla="val 6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5" name="TextBox 35"/>
          <p:cNvSpPr txBox="1"/>
          <p:nvPr/>
        </p:nvSpPr>
        <p:spPr>
          <a:xfrm>
            <a:off x="9913152" y="2965752"/>
            <a:ext cx="6219395" cy="2735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5"/>
              </a:lnSpc>
            </a:pPr>
            <a:r>
              <a:rPr lang="en-US" sz="2036" spc="81">
                <a:solidFill>
                  <a:srgbClr val="424040"/>
                </a:solidFill>
                <a:latin typeface="Exo"/>
              </a:rPr>
              <a:t>30+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anos</a:t>
            </a:r>
            <a:endParaRPr lang="en-US" sz="2036" spc="81">
              <a:solidFill>
                <a:srgbClr val="424040"/>
              </a:solidFill>
              <a:latin typeface="Exo"/>
            </a:endParaRPr>
          </a:p>
          <a:p>
            <a:pPr>
              <a:lnSpc>
                <a:spcPts val="3055"/>
              </a:lnSpc>
            </a:pPr>
            <a:r>
              <a:rPr lang="en-US" sz="2036" spc="81">
                <a:solidFill>
                  <a:srgbClr val="424040"/>
                </a:solidFill>
                <a:latin typeface="Exo"/>
              </a:rPr>
              <a:t>Casado</a:t>
            </a:r>
          </a:p>
          <a:p>
            <a:pPr>
              <a:lnSpc>
                <a:spcPts val="3055"/>
              </a:lnSpc>
            </a:pPr>
            <a:r>
              <a:rPr lang="en-US" sz="2036" spc="81" err="1">
                <a:solidFill>
                  <a:srgbClr val="424040"/>
                </a:solidFill>
                <a:latin typeface="Exo"/>
              </a:rPr>
              <a:t>Estratégico</a:t>
            </a:r>
            <a:endParaRPr lang="en-US" sz="2036" spc="81">
              <a:solidFill>
                <a:srgbClr val="424040"/>
              </a:solidFill>
              <a:latin typeface="Exo"/>
            </a:endParaRPr>
          </a:p>
          <a:p>
            <a:pPr>
              <a:lnSpc>
                <a:spcPts val="3055"/>
              </a:lnSpc>
            </a:pPr>
            <a:r>
              <a:rPr lang="en-US" sz="2036" spc="81" err="1">
                <a:solidFill>
                  <a:srgbClr val="424040"/>
                </a:solidFill>
                <a:latin typeface="Exo"/>
              </a:rPr>
              <a:t>Trabalha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na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área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de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Segurança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da Informação</a:t>
            </a:r>
          </a:p>
          <a:p>
            <a:pPr>
              <a:lnSpc>
                <a:spcPts val="3055"/>
              </a:lnSpc>
            </a:pPr>
            <a:r>
              <a:rPr lang="en-US" sz="2036" spc="81">
                <a:solidFill>
                  <a:srgbClr val="424040"/>
                </a:solidFill>
                <a:latin typeface="Exo"/>
              </a:rPr>
              <a:t>Sempre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conectado</a:t>
            </a:r>
            <a:endParaRPr lang="en-US" sz="2036" spc="81">
              <a:solidFill>
                <a:srgbClr val="424040"/>
              </a:solidFill>
              <a:latin typeface="Exo"/>
            </a:endParaRPr>
          </a:p>
          <a:p>
            <a:pPr algn="l">
              <a:lnSpc>
                <a:spcPts val="3055"/>
              </a:lnSpc>
            </a:pPr>
            <a:r>
              <a:rPr lang="en-US" sz="2036" spc="81" err="1">
                <a:solidFill>
                  <a:srgbClr val="424040"/>
                </a:solidFill>
                <a:latin typeface="Exo"/>
              </a:rPr>
              <a:t>Utiliza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de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diversas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ferramentas no </a:t>
            </a:r>
            <a:r>
              <a:rPr lang="en-US" sz="2036" spc="81" err="1">
                <a:solidFill>
                  <a:srgbClr val="424040"/>
                </a:solidFill>
                <a:latin typeface="Exo"/>
              </a:rPr>
              <a:t>trabalho</a:t>
            </a:r>
            <a:r>
              <a:rPr lang="en-US" sz="2036" spc="81">
                <a:solidFill>
                  <a:srgbClr val="424040"/>
                </a:solidFill>
                <a:latin typeface="Exo"/>
              </a:rPr>
              <a:t> (Azure Sentinel, IBM Exchange, Service Now...)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433633" y="2448477"/>
            <a:ext cx="1567602" cy="30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09"/>
              </a:lnSpc>
              <a:spcBef>
                <a:spcPct val="0"/>
              </a:spcBef>
            </a:pPr>
            <a:r>
              <a:rPr lang="en-US" sz="2121" u="none" spc="84">
                <a:solidFill>
                  <a:srgbClr val="424040"/>
                </a:solidFill>
                <a:latin typeface="Exo Bold"/>
              </a:rPr>
              <a:t>QUEM?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442139" y="6262814"/>
            <a:ext cx="5037041" cy="3017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09"/>
              </a:lnSpc>
              <a:spcBef>
                <a:spcPct val="0"/>
              </a:spcBef>
            </a:pPr>
            <a:r>
              <a:rPr lang="en-US" sz="2121" spc="84">
                <a:solidFill>
                  <a:srgbClr val="424040"/>
                </a:solidFill>
                <a:latin typeface="Exo Bold"/>
              </a:rPr>
              <a:t>DORES E NECESSIDADES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625161" y="2448477"/>
            <a:ext cx="4661604" cy="335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09"/>
              </a:lnSpc>
              <a:spcBef>
                <a:spcPct val="0"/>
              </a:spcBef>
            </a:pPr>
            <a:r>
              <a:rPr lang="en-US" sz="2121" spc="84">
                <a:solidFill>
                  <a:srgbClr val="424040"/>
                </a:solidFill>
                <a:latin typeface="Exo Bold"/>
              </a:rPr>
              <a:t>INFORMAÇÕES/COMPORTAMENTO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022263" y="3546105"/>
            <a:ext cx="961695" cy="582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2"/>
              </a:lnSpc>
            </a:pPr>
            <a:r>
              <a:rPr lang="en-US" sz="3394">
                <a:solidFill>
                  <a:srgbClr val="424040"/>
                </a:solidFill>
                <a:latin typeface="Open Sans Bold"/>
              </a:rPr>
              <a:t>LUIZ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022263" y="4333728"/>
            <a:ext cx="3347086" cy="637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5"/>
              </a:lnSpc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Gestor da </a:t>
            </a:r>
            <a:r>
              <a:rPr lang="en-US" sz="2036" spc="81" err="1">
                <a:solidFill>
                  <a:srgbClr val="545454"/>
                </a:solidFill>
                <a:latin typeface="Exo"/>
              </a:rPr>
              <a:t>área</a:t>
            </a:r>
            <a:r>
              <a:rPr lang="en-US" sz="2036" spc="81">
                <a:solidFill>
                  <a:srgbClr val="545454"/>
                </a:solidFill>
                <a:latin typeface="Exo"/>
              </a:rPr>
              <a:t> de </a:t>
            </a:r>
            <a:r>
              <a:rPr lang="en-US" sz="2036" spc="81" err="1">
                <a:solidFill>
                  <a:srgbClr val="545454"/>
                </a:solidFill>
                <a:latin typeface="Exo"/>
              </a:rPr>
              <a:t>Segurança</a:t>
            </a:r>
            <a:r>
              <a:rPr lang="en-US" sz="2036" spc="81">
                <a:solidFill>
                  <a:srgbClr val="545454"/>
                </a:solidFill>
                <a:latin typeface="Exo"/>
              </a:rPr>
              <a:t> da Informação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97861" y="8592641"/>
            <a:ext cx="8761456" cy="31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Reuniões o dia todo com clientes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97861" y="8234639"/>
            <a:ext cx="8761456" cy="31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Tem que ficar atento na produtividade da equipe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697861" y="7831831"/>
            <a:ext cx="8761456" cy="31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Se preocupa com o bem estar de seus funcionários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697861" y="7438452"/>
            <a:ext cx="8761456" cy="31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Preparação para dar e receber feedbacks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697861" y="7048105"/>
            <a:ext cx="8761456" cy="31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Deve evitar a sobrecarga de tarefas na equipe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697861" y="6681346"/>
            <a:ext cx="9562641" cy="319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05"/>
              </a:lnSpc>
              <a:spcBef>
                <a:spcPct val="0"/>
              </a:spcBef>
            </a:pPr>
            <a:r>
              <a:rPr lang="en-US" sz="2036" spc="81">
                <a:solidFill>
                  <a:srgbClr val="545454"/>
                </a:solidFill>
                <a:latin typeface="Exo"/>
              </a:rPr>
              <a:t>Deve garantir que as máquinas de sua equipe funcionem adequadamente</a:t>
            </a:r>
          </a:p>
        </p:txBody>
      </p:sp>
      <p:grpSp>
        <p:nvGrpSpPr>
          <p:cNvPr id="47" name="Group 47"/>
          <p:cNvGrpSpPr>
            <a:grpSpLocks noChangeAspect="1"/>
          </p:cNvGrpSpPr>
          <p:nvPr/>
        </p:nvGrpSpPr>
        <p:grpSpPr>
          <a:xfrm rot="5400000">
            <a:off x="2448163" y="6813299"/>
            <a:ext cx="166577" cy="144255"/>
            <a:chOff x="0" y="0"/>
            <a:chExt cx="6350000" cy="54991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FD719B"/>
            </a:solidFill>
          </p:spPr>
        </p:sp>
      </p:grpSp>
      <p:sp>
        <p:nvSpPr>
          <p:cNvPr id="49" name="TextBox 49"/>
          <p:cNvSpPr txBox="1"/>
          <p:nvPr/>
        </p:nvSpPr>
        <p:spPr>
          <a:xfrm>
            <a:off x="7937548" y="819209"/>
            <a:ext cx="778836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5"/>
              </a:lnSpc>
            </a:pPr>
            <a:r>
              <a:rPr lang="en-US" sz="5500" spc="220">
                <a:solidFill>
                  <a:srgbClr val="737373"/>
                </a:solidFill>
                <a:latin typeface="Exo"/>
              </a:rPr>
              <a:t>FUNCIONÁRIO GESTOR</a:t>
            </a:r>
          </a:p>
        </p:txBody>
      </p:sp>
      <p:grpSp>
        <p:nvGrpSpPr>
          <p:cNvPr id="50" name="Group 50"/>
          <p:cNvGrpSpPr/>
          <p:nvPr/>
        </p:nvGrpSpPr>
        <p:grpSpPr>
          <a:xfrm rot="-5400000">
            <a:off x="7376224" y="1064457"/>
            <a:ext cx="619391" cy="413477"/>
            <a:chOff x="0" y="0"/>
            <a:chExt cx="856111" cy="571500"/>
          </a:xfrm>
        </p:grpSpPr>
        <p:sp>
          <p:nvSpPr>
            <p:cNvPr id="51" name="Freeform 51"/>
            <p:cNvSpPr/>
            <p:nvPr/>
          </p:nvSpPr>
          <p:spPr>
            <a:xfrm>
              <a:off x="0" y="255270"/>
              <a:ext cx="856111" cy="69850"/>
            </a:xfrm>
            <a:custGeom>
              <a:avLst/>
              <a:gdLst/>
              <a:ahLst/>
              <a:cxnLst/>
              <a:rect l="l" t="t" r="r" b="b"/>
              <a:pathLst>
                <a:path w="856111" h="69850">
                  <a:moveTo>
                    <a:pt x="5652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6111" y="69850"/>
                  </a:lnTo>
                  <a:lnTo>
                    <a:pt x="856111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52" name="AutoShape 52"/>
          <p:cNvSpPr/>
          <p:nvPr/>
        </p:nvSpPr>
        <p:spPr>
          <a:xfrm rot="5400000">
            <a:off x="7039250" y="4048115"/>
            <a:ext cx="4136042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318559-FC19-45FD-B507-DE2B4D42AA2F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711" y="580511"/>
            <a:ext cx="5765486" cy="117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PROTO-PERSONA</a:t>
            </a: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7348240" y="1106747"/>
            <a:ext cx="619391" cy="413477"/>
            <a:chOff x="0" y="0"/>
            <a:chExt cx="856111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56111" cy="69850"/>
            </a:xfrm>
            <a:custGeom>
              <a:avLst/>
              <a:gdLst/>
              <a:ahLst/>
              <a:cxnLst/>
              <a:rect l="l" t="t" r="r" b="b"/>
              <a:pathLst>
                <a:path w="856111" h="69850">
                  <a:moveTo>
                    <a:pt x="56528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56111" y="69850"/>
                  </a:lnTo>
                  <a:lnTo>
                    <a:pt x="856111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7909564" y="861499"/>
            <a:ext cx="4859122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65"/>
              </a:lnSpc>
            </a:pPr>
            <a:r>
              <a:rPr lang="en-US" sz="5500" spc="220">
                <a:solidFill>
                  <a:srgbClr val="737373"/>
                </a:solidFill>
                <a:latin typeface="Exo"/>
              </a:rPr>
              <a:t>FUNCIONÁRIO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32475" y="2184068"/>
            <a:ext cx="14900645" cy="7046737"/>
            <a:chOff x="0" y="0"/>
            <a:chExt cx="4047007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7007" cy="1913890"/>
            </a:xfrm>
            <a:custGeom>
              <a:avLst/>
              <a:gdLst/>
              <a:ahLst/>
              <a:cxnLst/>
              <a:rect l="l" t="t" r="r" b="b"/>
              <a:pathLst>
                <a:path w="4047007" h="1913890">
                  <a:moveTo>
                    <a:pt x="3922547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922547" y="0"/>
                  </a:lnTo>
                  <a:cubicBezTo>
                    <a:pt x="3991127" y="0"/>
                    <a:pt x="4047007" y="55880"/>
                    <a:pt x="4047007" y="124460"/>
                  </a:cubicBezTo>
                  <a:lnTo>
                    <a:pt x="4047007" y="1789430"/>
                  </a:lnTo>
                  <a:cubicBezTo>
                    <a:pt x="4047007" y="1858010"/>
                    <a:pt x="3991127" y="1913890"/>
                    <a:pt x="3922547" y="1913890"/>
                  </a:cubicBezTo>
                  <a:close/>
                </a:path>
              </a:pathLst>
            </a:custGeom>
            <a:solidFill>
              <a:srgbClr val="2F68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2473248" y="2975856"/>
            <a:ext cx="2230451" cy="2731581"/>
            <a:chOff x="0" y="0"/>
            <a:chExt cx="3567451" cy="4368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567451" cy="4368974"/>
            </a:xfrm>
            <a:custGeom>
              <a:avLst/>
              <a:gdLst/>
              <a:ahLst/>
              <a:cxnLst/>
              <a:rect l="l" t="t" r="r" b="b"/>
              <a:pathLst>
                <a:path w="3567451" h="4368974">
                  <a:moveTo>
                    <a:pt x="3442991" y="4368974"/>
                  </a:moveTo>
                  <a:lnTo>
                    <a:pt x="124460" y="4368974"/>
                  </a:lnTo>
                  <a:cubicBezTo>
                    <a:pt x="55880" y="4368974"/>
                    <a:pt x="0" y="4313094"/>
                    <a:pt x="0" y="42445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442991" y="0"/>
                  </a:lnTo>
                  <a:cubicBezTo>
                    <a:pt x="3511571" y="0"/>
                    <a:pt x="3567451" y="55880"/>
                    <a:pt x="3567451" y="124460"/>
                  </a:cubicBezTo>
                  <a:lnTo>
                    <a:pt x="3567451" y="4244514"/>
                  </a:lnTo>
                  <a:cubicBezTo>
                    <a:pt x="3567451" y="4313094"/>
                    <a:pt x="3511571" y="4368974"/>
                    <a:pt x="3442991" y="4368974"/>
                  </a:cubicBez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374754" y="4495311"/>
            <a:ext cx="2856880" cy="353652"/>
            <a:chOff x="0" y="0"/>
            <a:chExt cx="4616703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4616703" cy="69850"/>
            </a:xfrm>
            <a:custGeom>
              <a:avLst/>
              <a:gdLst/>
              <a:ahLst/>
              <a:cxnLst/>
              <a:rect l="l" t="t" r="r" b="b"/>
              <a:pathLst>
                <a:path w="4616703" h="69850">
                  <a:moveTo>
                    <a:pt x="4325873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4616703" y="69850"/>
                  </a:lnTo>
                  <a:lnTo>
                    <a:pt x="4616703" y="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02670" y="6233031"/>
            <a:ext cx="15282660" cy="3216283"/>
            <a:chOff x="0" y="0"/>
            <a:chExt cx="19302035" cy="40621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02036" cy="4062173"/>
            </a:xfrm>
            <a:custGeom>
              <a:avLst/>
              <a:gdLst/>
              <a:ahLst/>
              <a:cxnLst/>
              <a:rect l="l" t="t" r="r" b="b"/>
              <a:pathLst>
                <a:path w="19302036" h="4062173">
                  <a:moveTo>
                    <a:pt x="0" y="0"/>
                  </a:moveTo>
                  <a:lnTo>
                    <a:pt x="0" y="4062173"/>
                  </a:lnTo>
                  <a:lnTo>
                    <a:pt x="19302036" y="4062173"/>
                  </a:lnTo>
                  <a:lnTo>
                    <a:pt x="19302036" y="0"/>
                  </a:lnTo>
                  <a:lnTo>
                    <a:pt x="0" y="0"/>
                  </a:lnTo>
                  <a:close/>
                  <a:moveTo>
                    <a:pt x="19241075" y="4001213"/>
                  </a:moveTo>
                  <a:lnTo>
                    <a:pt x="59690" y="4001213"/>
                  </a:lnTo>
                  <a:lnTo>
                    <a:pt x="59690" y="59690"/>
                  </a:lnTo>
                  <a:lnTo>
                    <a:pt x="19241075" y="59690"/>
                  </a:lnTo>
                  <a:lnTo>
                    <a:pt x="19241075" y="4001213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AutoShape 14"/>
          <p:cNvSpPr/>
          <p:nvPr/>
        </p:nvSpPr>
        <p:spPr>
          <a:xfrm rot="5400000">
            <a:off x="7052317" y="4188115"/>
            <a:ext cx="4109638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 rot="5400000">
            <a:off x="9615728" y="3106370"/>
            <a:ext cx="167189" cy="144786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 rot="5400000">
            <a:off x="9615728" y="3504848"/>
            <a:ext cx="167189" cy="144786"/>
            <a:chOff x="0" y="0"/>
            <a:chExt cx="6350000" cy="5499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 rot="5400000">
            <a:off x="9615728" y="3884549"/>
            <a:ext cx="167189" cy="144786"/>
            <a:chOff x="0" y="0"/>
            <a:chExt cx="6350000" cy="5499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 rot="5400000">
            <a:off x="9615728" y="4274429"/>
            <a:ext cx="167189" cy="144786"/>
            <a:chOff x="0" y="0"/>
            <a:chExt cx="6350000" cy="54991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 rot="5400000">
            <a:off x="9615728" y="4644431"/>
            <a:ext cx="167189" cy="144786"/>
            <a:chOff x="0" y="0"/>
            <a:chExt cx="6350000" cy="5499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5" name="Group 25"/>
          <p:cNvGrpSpPr>
            <a:grpSpLocks noChangeAspect="1"/>
          </p:cNvGrpSpPr>
          <p:nvPr/>
        </p:nvGrpSpPr>
        <p:grpSpPr>
          <a:xfrm rot="5400000">
            <a:off x="9615728" y="4989970"/>
            <a:ext cx="167189" cy="144786"/>
            <a:chOff x="0" y="0"/>
            <a:chExt cx="6350000" cy="54991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 rot="5400000">
            <a:off x="2413992" y="6891108"/>
            <a:ext cx="167189" cy="144786"/>
            <a:chOff x="0" y="0"/>
            <a:chExt cx="6350000" cy="54991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5400000">
            <a:off x="2413992" y="7262946"/>
            <a:ext cx="167189" cy="144786"/>
            <a:chOff x="0" y="0"/>
            <a:chExt cx="6350000" cy="54991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 rot="5400000">
            <a:off x="2413992" y="7652700"/>
            <a:ext cx="167189" cy="144786"/>
            <a:chOff x="0" y="0"/>
            <a:chExt cx="6350000" cy="54991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33" name="Group 33"/>
          <p:cNvGrpSpPr>
            <a:grpSpLocks noChangeAspect="1"/>
          </p:cNvGrpSpPr>
          <p:nvPr/>
        </p:nvGrpSpPr>
        <p:grpSpPr>
          <a:xfrm rot="5400000">
            <a:off x="2413992" y="8056989"/>
            <a:ext cx="167189" cy="144786"/>
            <a:chOff x="0" y="0"/>
            <a:chExt cx="6350000" cy="54991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35" name="Group 35"/>
          <p:cNvGrpSpPr>
            <a:grpSpLocks noChangeAspect="1"/>
          </p:cNvGrpSpPr>
          <p:nvPr/>
        </p:nvGrpSpPr>
        <p:grpSpPr>
          <a:xfrm rot="5400000">
            <a:off x="2413992" y="8451814"/>
            <a:ext cx="167189" cy="144786"/>
            <a:chOff x="0" y="0"/>
            <a:chExt cx="6350000" cy="54991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grpSp>
        <p:nvGrpSpPr>
          <p:cNvPr id="37" name="Group 37"/>
          <p:cNvGrpSpPr>
            <a:grpSpLocks noChangeAspect="1"/>
          </p:cNvGrpSpPr>
          <p:nvPr/>
        </p:nvGrpSpPr>
        <p:grpSpPr>
          <a:xfrm rot="5400000">
            <a:off x="2413992" y="8811807"/>
            <a:ext cx="167189" cy="144786"/>
            <a:chOff x="0" y="0"/>
            <a:chExt cx="6350000" cy="54991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sp>
        <p:nvSpPr>
          <p:cNvPr id="40" name="TextBox 40"/>
          <p:cNvSpPr txBox="1"/>
          <p:nvPr/>
        </p:nvSpPr>
        <p:spPr>
          <a:xfrm>
            <a:off x="9897084" y="2970286"/>
            <a:ext cx="6068850" cy="3005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23+ anos</a:t>
            </a:r>
          </a:p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Solteiro</a:t>
            </a:r>
          </a:p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Introvertido</a:t>
            </a:r>
          </a:p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Trabalha na área de Segurança da Informação</a:t>
            </a:r>
          </a:p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Gosta de ler livros sobre defesas cibernéticas</a:t>
            </a:r>
          </a:p>
          <a:p>
            <a:pPr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Dificuldade em se comunicar</a:t>
            </a:r>
          </a:p>
          <a:p>
            <a:pPr algn="l">
              <a:lnSpc>
                <a:spcPts val="2981"/>
              </a:lnSpc>
            </a:pPr>
            <a:r>
              <a:rPr lang="en-US" sz="1987" spc="79">
                <a:solidFill>
                  <a:srgbClr val="FFFFFF"/>
                </a:solidFill>
                <a:latin typeface="Exo"/>
              </a:rPr>
              <a:t>Realiza diversos treinamentos de segurança diariamente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2"/>
          <a:srcRect l="33239" r="29950" b="17155"/>
          <a:stretch>
            <a:fillRect/>
          </a:stretch>
        </p:blipFill>
        <p:spPr>
          <a:xfrm>
            <a:off x="2602195" y="3071569"/>
            <a:ext cx="2274605" cy="2877939"/>
          </a:xfrm>
          <a:prstGeom prst="roundRect">
            <a:avLst>
              <a:gd name="adj" fmla="val 43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42" name="Group 42"/>
          <p:cNvGrpSpPr>
            <a:grpSpLocks noChangeAspect="1"/>
          </p:cNvGrpSpPr>
          <p:nvPr/>
        </p:nvGrpSpPr>
        <p:grpSpPr>
          <a:xfrm rot="5400000">
            <a:off x="9615728" y="5388299"/>
            <a:ext cx="167189" cy="144786"/>
            <a:chOff x="0" y="0"/>
            <a:chExt cx="6350000" cy="54991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73CAF6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2408968" y="2557135"/>
            <a:ext cx="965427" cy="33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19"/>
              </a:lnSpc>
              <a:spcBef>
                <a:spcPct val="0"/>
              </a:spcBef>
            </a:pPr>
            <a:r>
              <a:rPr lang="en-US" sz="2129" u="none" spc="85">
                <a:solidFill>
                  <a:srgbClr val="FFFFFF"/>
                </a:solidFill>
                <a:latin typeface="Exo Bold"/>
              </a:rPr>
              <a:t>QUEM?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417506" y="6385492"/>
            <a:ext cx="3261105" cy="33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19"/>
              </a:lnSpc>
              <a:spcBef>
                <a:spcPct val="0"/>
              </a:spcBef>
            </a:pPr>
            <a:r>
              <a:rPr lang="en-US" sz="2129" spc="85">
                <a:solidFill>
                  <a:srgbClr val="FFFFFF"/>
                </a:solidFill>
                <a:latin typeface="Exo Bold"/>
              </a:rPr>
              <a:t>DORES E NECESSIDADES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626929" y="2557135"/>
            <a:ext cx="4678738" cy="33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19"/>
              </a:lnSpc>
              <a:spcBef>
                <a:spcPct val="0"/>
              </a:spcBef>
            </a:pPr>
            <a:r>
              <a:rPr lang="en-US" sz="2129" spc="85">
                <a:solidFill>
                  <a:srgbClr val="FFFFFF"/>
                </a:solidFill>
                <a:latin typeface="Exo Bold"/>
              </a:rPr>
              <a:t>INFORMAÇÕES/COMPORTAMENTO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65628" y="6791528"/>
            <a:ext cx="5501177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4"/>
              </a:lnSpc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Submetido a cargas excessivas de trabalho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068274" y="3903105"/>
            <a:ext cx="2163356" cy="5858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69"/>
              </a:lnSpc>
            </a:pPr>
            <a:r>
              <a:rPr lang="en-US" sz="3406">
                <a:solidFill>
                  <a:srgbClr val="FFFFFF"/>
                </a:solidFill>
                <a:latin typeface="Open Sans Bold"/>
              </a:rPr>
              <a:t>MÁRCIO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674167" y="7163366"/>
            <a:ext cx="6647114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4"/>
              </a:lnSpc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Tem que ficar atento ao celular (possíveis ameaças)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674167" y="7968389"/>
            <a:ext cx="9500436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4"/>
              </a:lnSpc>
              <a:spcBef>
                <a:spcPct val="0"/>
              </a:spcBef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Pressão para se manter atualizado (tecnologias e novidades do setor)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674167" y="7556938"/>
            <a:ext cx="10504175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4"/>
              </a:lnSpc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Deve agir sempre em conformidade com legislações e procedimentos burocráticos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666054" y="8363213"/>
            <a:ext cx="8793660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4"/>
              </a:lnSpc>
              <a:spcBef>
                <a:spcPct val="0"/>
              </a:spcBef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Seu equipamento de trabalho deve funcionar 100% (24/7)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641716" y="8728453"/>
            <a:ext cx="8793660" cy="320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14"/>
              </a:lnSpc>
              <a:spcBef>
                <a:spcPct val="0"/>
              </a:spcBef>
            </a:pPr>
            <a:r>
              <a:rPr lang="en-US" sz="2044" spc="81">
                <a:solidFill>
                  <a:srgbClr val="FFFFFF"/>
                </a:solidFill>
                <a:latin typeface="Exo"/>
              </a:rPr>
              <a:t>Deve interagir com clientes internos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68471" y="4846649"/>
            <a:ext cx="3359389" cy="63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14"/>
              </a:lnSpc>
            </a:pPr>
            <a:r>
              <a:rPr lang="en-US" sz="2044" spc="81" err="1">
                <a:solidFill>
                  <a:srgbClr val="FFFFFF"/>
                </a:solidFill>
                <a:latin typeface="Exo"/>
              </a:rPr>
              <a:t>Funcionário</a:t>
            </a:r>
            <a:r>
              <a:rPr lang="en-US" sz="2044" spc="81">
                <a:solidFill>
                  <a:srgbClr val="FFFFFF"/>
                </a:solidFill>
                <a:latin typeface="Exo"/>
              </a:rPr>
              <a:t> da </a:t>
            </a:r>
            <a:r>
              <a:rPr lang="en-US" sz="2044" spc="81" err="1">
                <a:solidFill>
                  <a:srgbClr val="FFFFFF"/>
                </a:solidFill>
                <a:latin typeface="Exo"/>
              </a:rPr>
              <a:t>área</a:t>
            </a:r>
            <a:r>
              <a:rPr lang="en-US" sz="2044" spc="81">
                <a:solidFill>
                  <a:srgbClr val="FFFFFF"/>
                </a:solidFill>
                <a:latin typeface="Exo"/>
              </a:rPr>
              <a:t> de </a:t>
            </a:r>
            <a:r>
              <a:rPr lang="en-US" sz="2044" spc="81" err="1">
                <a:solidFill>
                  <a:srgbClr val="FFFFFF"/>
                </a:solidFill>
                <a:latin typeface="Exo"/>
              </a:rPr>
              <a:t>Segurança</a:t>
            </a:r>
            <a:r>
              <a:rPr lang="en-US" sz="2044" spc="81">
                <a:solidFill>
                  <a:srgbClr val="FFFFFF"/>
                </a:solidFill>
                <a:latin typeface="Exo"/>
              </a:rPr>
              <a:t> da Informação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D89577C-3AAC-404C-B815-60195F6BA19F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112407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3099EDE-3943-45BE-8478-BFBCF7B6E81A}"/>
              </a:ext>
            </a:extLst>
          </p:cNvPr>
          <p:cNvCxnSpPr>
            <a:cxnSpLocks/>
          </p:cNvCxnSpPr>
          <p:nvPr/>
        </p:nvCxnSpPr>
        <p:spPr>
          <a:xfrm>
            <a:off x="2438400" y="6972300"/>
            <a:ext cx="4259544" cy="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F3811AA-1A10-4EB4-B7A3-268AC2E2AC70}"/>
              </a:ext>
            </a:extLst>
          </p:cNvPr>
          <p:cNvSpPr/>
          <p:nvPr/>
        </p:nvSpPr>
        <p:spPr>
          <a:xfrm>
            <a:off x="5891460" y="1197300"/>
            <a:ext cx="6156000" cy="6156000"/>
          </a:xfrm>
          <a:prstGeom prst="ellipse">
            <a:avLst/>
          </a:prstGeom>
          <a:solidFill>
            <a:srgbClr val="2F68A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6">
            <a:extLst>
              <a:ext uri="{FF2B5EF4-FFF2-40B4-BE49-F238E27FC236}">
                <a16:creationId xmlns:a16="http://schemas.microsoft.com/office/drawing/2014/main" id="{C5CEF8E8-CC29-400A-AFD2-C04055838171}"/>
              </a:ext>
            </a:extLst>
          </p:cNvPr>
          <p:cNvGrpSpPr>
            <a:grpSpLocks noChangeAspect="1"/>
          </p:cNvGrpSpPr>
          <p:nvPr/>
        </p:nvGrpSpPr>
        <p:grpSpPr>
          <a:xfrm>
            <a:off x="6140535" y="1446375"/>
            <a:ext cx="5657850" cy="5657850"/>
            <a:chOff x="0" y="0"/>
            <a:chExt cx="6355080" cy="6355080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2F95860-E280-4994-818A-D62A701B0723}"/>
                </a:ext>
              </a:extLst>
            </p:cNvPr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3" name="Graphic 62">
            <a:extLst>
              <a:ext uri="{FF2B5EF4-FFF2-40B4-BE49-F238E27FC236}">
                <a16:creationId xmlns:a16="http://schemas.microsoft.com/office/drawing/2014/main" id="{E9299BE7-F73C-42BB-962C-1626A1419E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2340" y="2397387"/>
            <a:ext cx="2921120" cy="3283084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E11C223-4EE1-4C2B-A09E-64F715B65FE0}"/>
              </a:ext>
            </a:extLst>
          </p:cNvPr>
          <p:cNvCxnSpPr>
            <a:cxnSpLocks/>
          </p:cNvCxnSpPr>
          <p:nvPr/>
        </p:nvCxnSpPr>
        <p:spPr>
          <a:xfrm>
            <a:off x="11750400" y="6972300"/>
            <a:ext cx="3946800" cy="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C4B2C7E-792E-44B9-932E-8EBFF8320969}"/>
              </a:ext>
            </a:extLst>
          </p:cNvPr>
          <p:cNvCxnSpPr>
            <a:cxnSpLocks/>
          </p:cNvCxnSpPr>
          <p:nvPr/>
        </p:nvCxnSpPr>
        <p:spPr>
          <a:xfrm>
            <a:off x="17373600" y="-495300"/>
            <a:ext cx="0" cy="5739600"/>
          </a:xfrm>
          <a:prstGeom prst="line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4">
            <a:extLst>
              <a:ext uri="{FF2B5EF4-FFF2-40B4-BE49-F238E27FC236}">
                <a16:creationId xmlns:a16="http://schemas.microsoft.com/office/drawing/2014/main" id="{FCAB09F1-ABD6-40D1-AB27-BFFF6F6A0D1B}"/>
              </a:ext>
            </a:extLst>
          </p:cNvPr>
          <p:cNvGrpSpPr/>
          <p:nvPr/>
        </p:nvGrpSpPr>
        <p:grpSpPr>
          <a:xfrm>
            <a:off x="4747037" y="5996940"/>
            <a:ext cx="9045163" cy="3162300"/>
            <a:chOff x="0" y="0"/>
            <a:chExt cx="3071675" cy="1069716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AEF518D2-AC7F-4A82-9222-2D68A2A0EA63}"/>
                </a:ext>
              </a:extLst>
            </p:cNvPr>
            <p:cNvSpPr/>
            <p:nvPr/>
          </p:nvSpPr>
          <p:spPr>
            <a:xfrm>
              <a:off x="0" y="0"/>
              <a:ext cx="3071675" cy="1069716"/>
            </a:xfrm>
            <a:custGeom>
              <a:avLst/>
              <a:gdLst/>
              <a:ahLst/>
              <a:cxnLst/>
              <a:rect l="l" t="t" r="r" b="b"/>
              <a:pathLst>
                <a:path w="3071675" h="1069716">
                  <a:moveTo>
                    <a:pt x="0" y="0"/>
                  </a:moveTo>
                  <a:lnTo>
                    <a:pt x="3071675" y="0"/>
                  </a:lnTo>
                  <a:lnTo>
                    <a:pt x="3071675" y="1069716"/>
                  </a:lnTo>
                  <a:lnTo>
                    <a:pt x="0" y="106971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7" name="Arc 56">
            <a:extLst>
              <a:ext uri="{FF2B5EF4-FFF2-40B4-BE49-F238E27FC236}">
                <a16:creationId xmlns:a16="http://schemas.microsoft.com/office/drawing/2014/main" id="{824B8EF6-9D18-452C-AC6A-85CA495EB55E}"/>
              </a:ext>
            </a:extLst>
          </p:cNvPr>
          <p:cNvSpPr/>
          <p:nvPr/>
        </p:nvSpPr>
        <p:spPr>
          <a:xfrm rot="5400000">
            <a:off x="13953600" y="3552300"/>
            <a:ext cx="3456000" cy="3384000"/>
          </a:xfrm>
          <a:prstGeom prst="arc">
            <a:avLst/>
          </a:prstGeom>
          <a:ln w="215900">
            <a:solidFill>
              <a:srgbClr val="FD7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11">
            <a:extLst>
              <a:ext uri="{FF2B5EF4-FFF2-40B4-BE49-F238E27FC236}">
                <a16:creationId xmlns:a16="http://schemas.microsoft.com/office/drawing/2014/main" id="{71F377BD-9200-41E0-90F0-A4517DED09AC}"/>
              </a:ext>
            </a:extLst>
          </p:cNvPr>
          <p:cNvSpPr txBox="1"/>
          <p:nvPr/>
        </p:nvSpPr>
        <p:spPr>
          <a:xfrm>
            <a:off x="4899435" y="6442935"/>
            <a:ext cx="8489129" cy="113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74"/>
              </a:lnSpc>
            </a:pPr>
            <a:r>
              <a:rPr lang="en-US" sz="8107" spc="-405">
                <a:solidFill>
                  <a:srgbClr val="2F68A6"/>
                </a:solidFill>
                <a:latin typeface="Exo Bold"/>
              </a:rPr>
              <a:t>NOSSA SOLUÇÃO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F7BFF59-3ECD-4CBE-9305-A20D92812042}"/>
              </a:ext>
            </a:extLst>
          </p:cNvPr>
          <p:cNvCxnSpPr>
            <a:cxnSpLocks/>
          </p:cNvCxnSpPr>
          <p:nvPr/>
        </p:nvCxnSpPr>
        <p:spPr>
          <a:xfrm>
            <a:off x="762000" y="8648700"/>
            <a:ext cx="0" cy="2133600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rc 67">
            <a:extLst>
              <a:ext uri="{FF2B5EF4-FFF2-40B4-BE49-F238E27FC236}">
                <a16:creationId xmlns:a16="http://schemas.microsoft.com/office/drawing/2014/main" id="{98388F05-3199-4A48-8177-BB80F935A281}"/>
              </a:ext>
            </a:extLst>
          </p:cNvPr>
          <p:cNvSpPr/>
          <p:nvPr/>
        </p:nvSpPr>
        <p:spPr>
          <a:xfrm rot="16200000">
            <a:off x="726001" y="7008300"/>
            <a:ext cx="3456000" cy="3384000"/>
          </a:xfrm>
          <a:prstGeom prst="arc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517700-BE29-4234-A588-A17C23BF92AA}"/>
              </a:ext>
            </a:extLst>
          </p:cNvPr>
          <p:cNvCxnSpPr>
            <a:cxnSpLocks/>
          </p:cNvCxnSpPr>
          <p:nvPr/>
        </p:nvCxnSpPr>
        <p:spPr>
          <a:xfrm>
            <a:off x="757482" y="-190500"/>
            <a:ext cx="0" cy="10576446"/>
          </a:xfrm>
          <a:prstGeom prst="line">
            <a:avLst/>
          </a:prstGeom>
          <a:ln w="215900">
            <a:solidFill>
              <a:srgbClr val="73C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4">
            <a:extLst>
              <a:ext uri="{FF2B5EF4-FFF2-40B4-BE49-F238E27FC236}">
                <a16:creationId xmlns:a16="http://schemas.microsoft.com/office/drawing/2014/main" id="{90645B79-DE41-4F02-866E-EFAEC80B0D9B}"/>
              </a:ext>
            </a:extLst>
          </p:cNvPr>
          <p:cNvSpPr txBox="1"/>
          <p:nvPr/>
        </p:nvSpPr>
        <p:spPr>
          <a:xfrm>
            <a:off x="1218796" y="337884"/>
            <a:ext cx="11085498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840"/>
              </a:lnSpc>
              <a:spcBef>
                <a:spcPct val="0"/>
              </a:spcBef>
            </a:pPr>
            <a:r>
              <a:rPr lang="en-US" sz="6000" spc="-300">
                <a:solidFill>
                  <a:srgbClr val="2F68A6"/>
                </a:solidFill>
                <a:latin typeface="Exo Bold"/>
              </a:rPr>
              <a:t>DEEP DIVE – NOSSO CONTEXTO</a:t>
            </a:r>
          </a:p>
        </p:txBody>
      </p:sp>
      <p:sp>
        <p:nvSpPr>
          <p:cNvPr id="9" name="TextBox 35">
            <a:extLst>
              <a:ext uri="{FF2B5EF4-FFF2-40B4-BE49-F238E27FC236}">
                <a16:creationId xmlns:a16="http://schemas.microsoft.com/office/drawing/2014/main" id="{BF0A6AEB-F512-4888-897B-AFD5E76F55FD}"/>
              </a:ext>
            </a:extLst>
          </p:cNvPr>
          <p:cNvSpPr txBox="1"/>
          <p:nvPr/>
        </p:nvSpPr>
        <p:spPr>
          <a:xfrm>
            <a:off x="1218795" y="1917321"/>
            <a:ext cx="12384909" cy="64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US" sz="2500" spc="81">
                <a:solidFill>
                  <a:srgbClr val="424040"/>
                </a:solidFill>
                <a:latin typeface="Exo"/>
              </a:rPr>
              <a:t>O QUE É A SOLUÇÃO?</a:t>
            </a:r>
          </a:p>
        </p:txBody>
      </p:sp>
      <p:sp>
        <p:nvSpPr>
          <p:cNvPr id="15" name="TextBox 35">
            <a:extLst>
              <a:ext uri="{FF2B5EF4-FFF2-40B4-BE49-F238E27FC236}">
                <a16:creationId xmlns:a16="http://schemas.microsoft.com/office/drawing/2014/main" id="{6D9079A3-EB26-4832-89C6-6D84DEFFDA23}"/>
              </a:ext>
            </a:extLst>
          </p:cNvPr>
          <p:cNvSpPr txBox="1"/>
          <p:nvPr/>
        </p:nvSpPr>
        <p:spPr>
          <a:xfrm>
            <a:off x="1218792" y="4504167"/>
            <a:ext cx="14694974" cy="64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US" sz="2500" spc="81">
                <a:solidFill>
                  <a:srgbClr val="424040"/>
                </a:solidFill>
                <a:latin typeface="Exo"/>
              </a:rPr>
              <a:t>QUAIS OS BENEFÍCIOS? POR QUE É IMPORTANTE PARA OS FUNCIONÁRIOS E PARA A EMPRESA?</a:t>
            </a: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id="{F62409D5-1F11-4A86-AEF9-547A87DCDEB3}"/>
              </a:ext>
            </a:extLst>
          </p:cNvPr>
          <p:cNvSpPr txBox="1"/>
          <p:nvPr/>
        </p:nvSpPr>
        <p:spPr>
          <a:xfrm>
            <a:off x="1218794" y="7303165"/>
            <a:ext cx="12384904" cy="6415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200000"/>
              </a:lnSpc>
              <a:buBlip>
                <a:blip r:embed="rId2"/>
              </a:buBlip>
            </a:pPr>
            <a:r>
              <a:rPr lang="en-US" sz="2500" spc="81">
                <a:solidFill>
                  <a:srgbClr val="424040"/>
                </a:solidFill>
                <a:latin typeface="Exo"/>
              </a:rPr>
              <a:t>POR QUE FOI IMPORTANTE PARA NÓS?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B98AC1-16E8-4C9F-9D99-A5D9F432B0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6682" y="2970275"/>
            <a:ext cx="1033558" cy="12276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735C4D3-2271-4119-97EB-75A0A4098B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8264" y="2970275"/>
            <a:ext cx="1033558" cy="12276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281E0F6-DEAD-4240-8FD7-171B929540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69391" y="2970276"/>
            <a:ext cx="1033558" cy="12276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01AFE9A-4950-426A-BD3D-891523716AF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9846" y="8369680"/>
            <a:ext cx="1299350" cy="12993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AEAEFFE-BC61-4D9F-8E7A-95FF8C9996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88264" y="5530858"/>
            <a:ext cx="1299350" cy="129935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4313409-1BFA-4621-A194-74A4A107DA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9391" y="5380403"/>
            <a:ext cx="1449805" cy="144980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3F1B532-00CF-4B9C-BE94-75603B5D87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6682" y="5530858"/>
            <a:ext cx="1299350" cy="129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Custom</PresentationFormat>
  <Paragraphs>97</Paragraphs>
  <Slides>23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Bree Serif</vt:lpstr>
      <vt:lpstr>Exo Bold</vt:lpstr>
      <vt:lpstr>Arial</vt:lpstr>
      <vt:lpstr>Open Sans Light Bold</vt:lpstr>
      <vt:lpstr>Open Sans Bold</vt:lpstr>
      <vt:lpstr>Open Sans Light</vt:lpstr>
      <vt:lpstr>Exo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3 - Smity&amp;Me</dc:title>
  <dc:creator>Pederzini, Victor</dc:creator>
  <cp:lastModifiedBy>Pederzini, Victor</cp:lastModifiedBy>
  <cp:revision>2</cp:revision>
  <dcterms:created xsi:type="dcterms:W3CDTF">2006-08-16T00:00:00Z</dcterms:created>
  <dcterms:modified xsi:type="dcterms:W3CDTF">2021-06-06T17:32:44Z</dcterms:modified>
  <dc:identifier>DAEgh3LkAas</dc:identifier>
</cp:coreProperties>
</file>